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61" r:id="rId4"/>
    <p:sldId id="260" r:id="rId5"/>
    <p:sldId id="259" r:id="rId6"/>
    <p:sldId id="257" r:id="rId7"/>
    <p:sldId id="262" r:id="rId8"/>
  </p:sldIdLst>
  <p:sldSz cx="12192000" cy="6858000"/>
  <p:notesSz cx="6858000" cy="9144000"/>
  <p:defaultTextStyle>
    <a:defPPr>
      <a:defRPr lang="en-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56"/>
  </p:normalViewPr>
  <p:slideViewPr>
    <p:cSldViewPr snapToGrid="0">
      <p:cViewPr varScale="1">
        <p:scale>
          <a:sx n="90" d="100"/>
          <a:sy n="90" d="100"/>
        </p:scale>
        <p:origin x="232" y="5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A53C8F-5F65-3762-357F-AF5FBE49B6A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BR"/>
          </a:p>
        </p:txBody>
      </p:sp>
      <p:sp>
        <p:nvSpPr>
          <p:cNvPr id="3" name="Subtitle 2">
            <a:extLst>
              <a:ext uri="{FF2B5EF4-FFF2-40B4-BE49-F238E27FC236}">
                <a16:creationId xmlns:a16="http://schemas.microsoft.com/office/drawing/2014/main" id="{61F29307-B6D7-6412-88CB-E68D047E54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BR"/>
          </a:p>
        </p:txBody>
      </p:sp>
      <p:sp>
        <p:nvSpPr>
          <p:cNvPr id="4" name="Date Placeholder 3">
            <a:extLst>
              <a:ext uri="{FF2B5EF4-FFF2-40B4-BE49-F238E27FC236}">
                <a16:creationId xmlns:a16="http://schemas.microsoft.com/office/drawing/2014/main" id="{36196CD5-5D2C-4B82-B00C-A68A1E1FBE05}"/>
              </a:ext>
            </a:extLst>
          </p:cNvPr>
          <p:cNvSpPr>
            <a:spLocks noGrp="1"/>
          </p:cNvSpPr>
          <p:nvPr>
            <p:ph type="dt" sz="half" idx="10"/>
          </p:nvPr>
        </p:nvSpPr>
        <p:spPr/>
        <p:txBody>
          <a:bodyPr/>
          <a:lstStyle/>
          <a:p>
            <a:fld id="{6387BFBF-C6AA-3B43-963C-8B66804C211A}" type="datetimeFigureOut">
              <a:rPr lang="en-BR" smtClean="0"/>
              <a:t>27/08/24</a:t>
            </a:fld>
            <a:endParaRPr lang="en-BR"/>
          </a:p>
        </p:txBody>
      </p:sp>
      <p:sp>
        <p:nvSpPr>
          <p:cNvPr id="5" name="Footer Placeholder 4">
            <a:extLst>
              <a:ext uri="{FF2B5EF4-FFF2-40B4-BE49-F238E27FC236}">
                <a16:creationId xmlns:a16="http://schemas.microsoft.com/office/drawing/2014/main" id="{5E25CF0A-B7FE-CE07-61BA-F20CEA27F268}"/>
              </a:ext>
            </a:extLst>
          </p:cNvPr>
          <p:cNvSpPr>
            <a:spLocks noGrp="1"/>
          </p:cNvSpPr>
          <p:nvPr>
            <p:ph type="ftr" sz="quarter" idx="11"/>
          </p:nvPr>
        </p:nvSpPr>
        <p:spPr/>
        <p:txBody>
          <a:bodyPr/>
          <a:lstStyle/>
          <a:p>
            <a:endParaRPr lang="en-BR"/>
          </a:p>
        </p:txBody>
      </p:sp>
      <p:sp>
        <p:nvSpPr>
          <p:cNvPr id="6" name="Slide Number Placeholder 5">
            <a:extLst>
              <a:ext uri="{FF2B5EF4-FFF2-40B4-BE49-F238E27FC236}">
                <a16:creationId xmlns:a16="http://schemas.microsoft.com/office/drawing/2014/main" id="{FF710152-0E0A-9001-F10F-F3FDCAB16A47}"/>
              </a:ext>
            </a:extLst>
          </p:cNvPr>
          <p:cNvSpPr>
            <a:spLocks noGrp="1"/>
          </p:cNvSpPr>
          <p:nvPr>
            <p:ph type="sldNum" sz="quarter" idx="12"/>
          </p:nvPr>
        </p:nvSpPr>
        <p:spPr/>
        <p:txBody>
          <a:bodyPr/>
          <a:lstStyle/>
          <a:p>
            <a:fld id="{37984F16-9F0E-A04E-96BF-E789D9E4D86F}" type="slidenum">
              <a:rPr lang="en-BR" smtClean="0"/>
              <a:t>‹#›</a:t>
            </a:fld>
            <a:endParaRPr lang="en-BR"/>
          </a:p>
        </p:txBody>
      </p:sp>
    </p:spTree>
    <p:extLst>
      <p:ext uri="{BB962C8B-B14F-4D97-AF65-F5344CB8AC3E}">
        <p14:creationId xmlns:p14="http://schemas.microsoft.com/office/powerpoint/2010/main" val="3696636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24AB1-DA7B-4A82-8CFB-AC232F500C94}"/>
              </a:ext>
            </a:extLst>
          </p:cNvPr>
          <p:cNvSpPr>
            <a:spLocks noGrp="1"/>
          </p:cNvSpPr>
          <p:nvPr>
            <p:ph type="title"/>
          </p:nvPr>
        </p:nvSpPr>
        <p:spPr/>
        <p:txBody>
          <a:bodyPr/>
          <a:lstStyle/>
          <a:p>
            <a:r>
              <a:rPr lang="en-GB"/>
              <a:t>Click to edit Master title style</a:t>
            </a:r>
            <a:endParaRPr lang="en-BR"/>
          </a:p>
        </p:txBody>
      </p:sp>
      <p:sp>
        <p:nvSpPr>
          <p:cNvPr id="3" name="Vertical Text Placeholder 2">
            <a:extLst>
              <a:ext uri="{FF2B5EF4-FFF2-40B4-BE49-F238E27FC236}">
                <a16:creationId xmlns:a16="http://schemas.microsoft.com/office/drawing/2014/main" id="{19B40F70-196D-94A3-4C6A-A12F27CD5FB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R"/>
          </a:p>
        </p:txBody>
      </p:sp>
      <p:sp>
        <p:nvSpPr>
          <p:cNvPr id="4" name="Date Placeholder 3">
            <a:extLst>
              <a:ext uri="{FF2B5EF4-FFF2-40B4-BE49-F238E27FC236}">
                <a16:creationId xmlns:a16="http://schemas.microsoft.com/office/drawing/2014/main" id="{15A946F9-4373-204A-9F71-DF59EEEE9A15}"/>
              </a:ext>
            </a:extLst>
          </p:cNvPr>
          <p:cNvSpPr>
            <a:spLocks noGrp="1"/>
          </p:cNvSpPr>
          <p:nvPr>
            <p:ph type="dt" sz="half" idx="10"/>
          </p:nvPr>
        </p:nvSpPr>
        <p:spPr/>
        <p:txBody>
          <a:bodyPr/>
          <a:lstStyle/>
          <a:p>
            <a:fld id="{6387BFBF-C6AA-3B43-963C-8B66804C211A}" type="datetimeFigureOut">
              <a:rPr lang="en-BR" smtClean="0"/>
              <a:t>27/08/24</a:t>
            </a:fld>
            <a:endParaRPr lang="en-BR"/>
          </a:p>
        </p:txBody>
      </p:sp>
      <p:sp>
        <p:nvSpPr>
          <p:cNvPr id="5" name="Footer Placeholder 4">
            <a:extLst>
              <a:ext uri="{FF2B5EF4-FFF2-40B4-BE49-F238E27FC236}">
                <a16:creationId xmlns:a16="http://schemas.microsoft.com/office/drawing/2014/main" id="{131CE3FC-1F53-5F47-5E13-56DE602C9B05}"/>
              </a:ext>
            </a:extLst>
          </p:cNvPr>
          <p:cNvSpPr>
            <a:spLocks noGrp="1"/>
          </p:cNvSpPr>
          <p:nvPr>
            <p:ph type="ftr" sz="quarter" idx="11"/>
          </p:nvPr>
        </p:nvSpPr>
        <p:spPr/>
        <p:txBody>
          <a:bodyPr/>
          <a:lstStyle/>
          <a:p>
            <a:endParaRPr lang="en-BR"/>
          </a:p>
        </p:txBody>
      </p:sp>
      <p:sp>
        <p:nvSpPr>
          <p:cNvPr id="6" name="Slide Number Placeholder 5">
            <a:extLst>
              <a:ext uri="{FF2B5EF4-FFF2-40B4-BE49-F238E27FC236}">
                <a16:creationId xmlns:a16="http://schemas.microsoft.com/office/drawing/2014/main" id="{7399FCB4-3A50-372F-725F-43EB43133F05}"/>
              </a:ext>
            </a:extLst>
          </p:cNvPr>
          <p:cNvSpPr>
            <a:spLocks noGrp="1"/>
          </p:cNvSpPr>
          <p:nvPr>
            <p:ph type="sldNum" sz="quarter" idx="12"/>
          </p:nvPr>
        </p:nvSpPr>
        <p:spPr/>
        <p:txBody>
          <a:bodyPr/>
          <a:lstStyle/>
          <a:p>
            <a:fld id="{37984F16-9F0E-A04E-96BF-E789D9E4D86F}" type="slidenum">
              <a:rPr lang="en-BR" smtClean="0"/>
              <a:t>‹#›</a:t>
            </a:fld>
            <a:endParaRPr lang="en-BR"/>
          </a:p>
        </p:txBody>
      </p:sp>
    </p:spTree>
    <p:extLst>
      <p:ext uri="{BB962C8B-B14F-4D97-AF65-F5344CB8AC3E}">
        <p14:creationId xmlns:p14="http://schemas.microsoft.com/office/powerpoint/2010/main" val="1704287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DF11E1-03B9-242D-9A17-F20387DD5AB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BR"/>
          </a:p>
        </p:txBody>
      </p:sp>
      <p:sp>
        <p:nvSpPr>
          <p:cNvPr id="3" name="Vertical Text Placeholder 2">
            <a:extLst>
              <a:ext uri="{FF2B5EF4-FFF2-40B4-BE49-F238E27FC236}">
                <a16:creationId xmlns:a16="http://schemas.microsoft.com/office/drawing/2014/main" id="{5FCA92B4-30CD-3FEC-4432-257CCD2C9A0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R"/>
          </a:p>
        </p:txBody>
      </p:sp>
      <p:sp>
        <p:nvSpPr>
          <p:cNvPr id="4" name="Date Placeholder 3">
            <a:extLst>
              <a:ext uri="{FF2B5EF4-FFF2-40B4-BE49-F238E27FC236}">
                <a16:creationId xmlns:a16="http://schemas.microsoft.com/office/drawing/2014/main" id="{9A731AE9-ADAE-A867-A469-766899359C58}"/>
              </a:ext>
            </a:extLst>
          </p:cNvPr>
          <p:cNvSpPr>
            <a:spLocks noGrp="1"/>
          </p:cNvSpPr>
          <p:nvPr>
            <p:ph type="dt" sz="half" idx="10"/>
          </p:nvPr>
        </p:nvSpPr>
        <p:spPr/>
        <p:txBody>
          <a:bodyPr/>
          <a:lstStyle/>
          <a:p>
            <a:fld id="{6387BFBF-C6AA-3B43-963C-8B66804C211A}" type="datetimeFigureOut">
              <a:rPr lang="en-BR" smtClean="0"/>
              <a:t>27/08/24</a:t>
            </a:fld>
            <a:endParaRPr lang="en-BR"/>
          </a:p>
        </p:txBody>
      </p:sp>
      <p:sp>
        <p:nvSpPr>
          <p:cNvPr id="5" name="Footer Placeholder 4">
            <a:extLst>
              <a:ext uri="{FF2B5EF4-FFF2-40B4-BE49-F238E27FC236}">
                <a16:creationId xmlns:a16="http://schemas.microsoft.com/office/drawing/2014/main" id="{DB6FAE4C-A8B1-DA6E-BC36-B36FA2D5A5F8}"/>
              </a:ext>
            </a:extLst>
          </p:cNvPr>
          <p:cNvSpPr>
            <a:spLocks noGrp="1"/>
          </p:cNvSpPr>
          <p:nvPr>
            <p:ph type="ftr" sz="quarter" idx="11"/>
          </p:nvPr>
        </p:nvSpPr>
        <p:spPr/>
        <p:txBody>
          <a:bodyPr/>
          <a:lstStyle/>
          <a:p>
            <a:endParaRPr lang="en-BR"/>
          </a:p>
        </p:txBody>
      </p:sp>
      <p:sp>
        <p:nvSpPr>
          <p:cNvPr id="6" name="Slide Number Placeholder 5">
            <a:extLst>
              <a:ext uri="{FF2B5EF4-FFF2-40B4-BE49-F238E27FC236}">
                <a16:creationId xmlns:a16="http://schemas.microsoft.com/office/drawing/2014/main" id="{CEA41EE1-0CFB-0AA0-30AC-BF500BDA7E6D}"/>
              </a:ext>
            </a:extLst>
          </p:cNvPr>
          <p:cNvSpPr>
            <a:spLocks noGrp="1"/>
          </p:cNvSpPr>
          <p:nvPr>
            <p:ph type="sldNum" sz="quarter" idx="12"/>
          </p:nvPr>
        </p:nvSpPr>
        <p:spPr/>
        <p:txBody>
          <a:bodyPr/>
          <a:lstStyle/>
          <a:p>
            <a:fld id="{37984F16-9F0E-A04E-96BF-E789D9E4D86F}" type="slidenum">
              <a:rPr lang="en-BR" smtClean="0"/>
              <a:t>‹#›</a:t>
            </a:fld>
            <a:endParaRPr lang="en-BR"/>
          </a:p>
        </p:txBody>
      </p:sp>
    </p:spTree>
    <p:extLst>
      <p:ext uri="{BB962C8B-B14F-4D97-AF65-F5344CB8AC3E}">
        <p14:creationId xmlns:p14="http://schemas.microsoft.com/office/powerpoint/2010/main" val="1965783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B1F01-305C-05AD-8A4A-A6EC9D7DD2BA}"/>
              </a:ext>
            </a:extLst>
          </p:cNvPr>
          <p:cNvSpPr>
            <a:spLocks noGrp="1"/>
          </p:cNvSpPr>
          <p:nvPr>
            <p:ph type="title"/>
          </p:nvPr>
        </p:nvSpPr>
        <p:spPr/>
        <p:txBody>
          <a:bodyPr/>
          <a:lstStyle/>
          <a:p>
            <a:r>
              <a:rPr lang="en-GB"/>
              <a:t>Click to edit Master title style</a:t>
            </a:r>
            <a:endParaRPr lang="en-BR"/>
          </a:p>
        </p:txBody>
      </p:sp>
      <p:sp>
        <p:nvSpPr>
          <p:cNvPr id="3" name="Content Placeholder 2">
            <a:extLst>
              <a:ext uri="{FF2B5EF4-FFF2-40B4-BE49-F238E27FC236}">
                <a16:creationId xmlns:a16="http://schemas.microsoft.com/office/drawing/2014/main" id="{4E0BAF30-98BC-FB96-9CDE-46D35BE27A9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R"/>
          </a:p>
        </p:txBody>
      </p:sp>
      <p:sp>
        <p:nvSpPr>
          <p:cNvPr id="4" name="Date Placeholder 3">
            <a:extLst>
              <a:ext uri="{FF2B5EF4-FFF2-40B4-BE49-F238E27FC236}">
                <a16:creationId xmlns:a16="http://schemas.microsoft.com/office/drawing/2014/main" id="{A5288BD5-51D7-E2CB-8D88-1514FBDABD00}"/>
              </a:ext>
            </a:extLst>
          </p:cNvPr>
          <p:cNvSpPr>
            <a:spLocks noGrp="1"/>
          </p:cNvSpPr>
          <p:nvPr>
            <p:ph type="dt" sz="half" idx="10"/>
          </p:nvPr>
        </p:nvSpPr>
        <p:spPr/>
        <p:txBody>
          <a:bodyPr/>
          <a:lstStyle/>
          <a:p>
            <a:fld id="{6387BFBF-C6AA-3B43-963C-8B66804C211A}" type="datetimeFigureOut">
              <a:rPr lang="en-BR" smtClean="0"/>
              <a:t>27/08/24</a:t>
            </a:fld>
            <a:endParaRPr lang="en-BR"/>
          </a:p>
        </p:txBody>
      </p:sp>
      <p:sp>
        <p:nvSpPr>
          <p:cNvPr id="5" name="Footer Placeholder 4">
            <a:extLst>
              <a:ext uri="{FF2B5EF4-FFF2-40B4-BE49-F238E27FC236}">
                <a16:creationId xmlns:a16="http://schemas.microsoft.com/office/drawing/2014/main" id="{55C4A263-28CD-EF6C-99B9-C2E8DE7FC358}"/>
              </a:ext>
            </a:extLst>
          </p:cNvPr>
          <p:cNvSpPr>
            <a:spLocks noGrp="1"/>
          </p:cNvSpPr>
          <p:nvPr>
            <p:ph type="ftr" sz="quarter" idx="11"/>
          </p:nvPr>
        </p:nvSpPr>
        <p:spPr/>
        <p:txBody>
          <a:bodyPr/>
          <a:lstStyle/>
          <a:p>
            <a:endParaRPr lang="en-BR"/>
          </a:p>
        </p:txBody>
      </p:sp>
      <p:sp>
        <p:nvSpPr>
          <p:cNvPr id="6" name="Slide Number Placeholder 5">
            <a:extLst>
              <a:ext uri="{FF2B5EF4-FFF2-40B4-BE49-F238E27FC236}">
                <a16:creationId xmlns:a16="http://schemas.microsoft.com/office/drawing/2014/main" id="{A62B45F1-16B3-249A-1BD0-5F95EA3FCABA}"/>
              </a:ext>
            </a:extLst>
          </p:cNvPr>
          <p:cNvSpPr>
            <a:spLocks noGrp="1"/>
          </p:cNvSpPr>
          <p:nvPr>
            <p:ph type="sldNum" sz="quarter" idx="12"/>
          </p:nvPr>
        </p:nvSpPr>
        <p:spPr/>
        <p:txBody>
          <a:bodyPr/>
          <a:lstStyle/>
          <a:p>
            <a:fld id="{37984F16-9F0E-A04E-96BF-E789D9E4D86F}" type="slidenum">
              <a:rPr lang="en-BR" smtClean="0"/>
              <a:t>‹#›</a:t>
            </a:fld>
            <a:endParaRPr lang="en-BR"/>
          </a:p>
        </p:txBody>
      </p:sp>
    </p:spTree>
    <p:extLst>
      <p:ext uri="{BB962C8B-B14F-4D97-AF65-F5344CB8AC3E}">
        <p14:creationId xmlns:p14="http://schemas.microsoft.com/office/powerpoint/2010/main" val="104354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98317-1827-3172-CF02-D6DAB6B587B1}"/>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BR"/>
          </a:p>
        </p:txBody>
      </p:sp>
      <p:sp>
        <p:nvSpPr>
          <p:cNvPr id="3" name="Text Placeholder 2">
            <a:extLst>
              <a:ext uri="{FF2B5EF4-FFF2-40B4-BE49-F238E27FC236}">
                <a16:creationId xmlns:a16="http://schemas.microsoft.com/office/drawing/2014/main" id="{AB1936E9-76BB-A7CF-289A-275D04CE7F2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98CB856F-B13A-C439-0580-00ED374B2973}"/>
              </a:ext>
            </a:extLst>
          </p:cNvPr>
          <p:cNvSpPr>
            <a:spLocks noGrp="1"/>
          </p:cNvSpPr>
          <p:nvPr>
            <p:ph type="dt" sz="half" idx="10"/>
          </p:nvPr>
        </p:nvSpPr>
        <p:spPr/>
        <p:txBody>
          <a:bodyPr/>
          <a:lstStyle/>
          <a:p>
            <a:fld id="{6387BFBF-C6AA-3B43-963C-8B66804C211A}" type="datetimeFigureOut">
              <a:rPr lang="en-BR" smtClean="0"/>
              <a:t>27/08/24</a:t>
            </a:fld>
            <a:endParaRPr lang="en-BR"/>
          </a:p>
        </p:txBody>
      </p:sp>
      <p:sp>
        <p:nvSpPr>
          <p:cNvPr id="5" name="Footer Placeholder 4">
            <a:extLst>
              <a:ext uri="{FF2B5EF4-FFF2-40B4-BE49-F238E27FC236}">
                <a16:creationId xmlns:a16="http://schemas.microsoft.com/office/drawing/2014/main" id="{B3F60F8D-442D-456C-847D-59EE74528917}"/>
              </a:ext>
            </a:extLst>
          </p:cNvPr>
          <p:cNvSpPr>
            <a:spLocks noGrp="1"/>
          </p:cNvSpPr>
          <p:nvPr>
            <p:ph type="ftr" sz="quarter" idx="11"/>
          </p:nvPr>
        </p:nvSpPr>
        <p:spPr/>
        <p:txBody>
          <a:bodyPr/>
          <a:lstStyle/>
          <a:p>
            <a:endParaRPr lang="en-BR"/>
          </a:p>
        </p:txBody>
      </p:sp>
      <p:sp>
        <p:nvSpPr>
          <p:cNvPr id="6" name="Slide Number Placeholder 5">
            <a:extLst>
              <a:ext uri="{FF2B5EF4-FFF2-40B4-BE49-F238E27FC236}">
                <a16:creationId xmlns:a16="http://schemas.microsoft.com/office/drawing/2014/main" id="{73F1D4D3-104D-61DA-984B-B3F1234102CB}"/>
              </a:ext>
            </a:extLst>
          </p:cNvPr>
          <p:cNvSpPr>
            <a:spLocks noGrp="1"/>
          </p:cNvSpPr>
          <p:nvPr>
            <p:ph type="sldNum" sz="quarter" idx="12"/>
          </p:nvPr>
        </p:nvSpPr>
        <p:spPr/>
        <p:txBody>
          <a:bodyPr/>
          <a:lstStyle/>
          <a:p>
            <a:fld id="{37984F16-9F0E-A04E-96BF-E789D9E4D86F}" type="slidenum">
              <a:rPr lang="en-BR" smtClean="0"/>
              <a:t>‹#›</a:t>
            </a:fld>
            <a:endParaRPr lang="en-BR"/>
          </a:p>
        </p:txBody>
      </p:sp>
    </p:spTree>
    <p:extLst>
      <p:ext uri="{BB962C8B-B14F-4D97-AF65-F5344CB8AC3E}">
        <p14:creationId xmlns:p14="http://schemas.microsoft.com/office/powerpoint/2010/main" val="2232865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F5B14-4B3B-0FDC-2229-2C2139D42264}"/>
              </a:ext>
            </a:extLst>
          </p:cNvPr>
          <p:cNvSpPr>
            <a:spLocks noGrp="1"/>
          </p:cNvSpPr>
          <p:nvPr>
            <p:ph type="title"/>
          </p:nvPr>
        </p:nvSpPr>
        <p:spPr/>
        <p:txBody>
          <a:bodyPr/>
          <a:lstStyle/>
          <a:p>
            <a:r>
              <a:rPr lang="en-GB"/>
              <a:t>Click to edit Master title style</a:t>
            </a:r>
            <a:endParaRPr lang="en-BR"/>
          </a:p>
        </p:txBody>
      </p:sp>
      <p:sp>
        <p:nvSpPr>
          <p:cNvPr id="3" name="Content Placeholder 2">
            <a:extLst>
              <a:ext uri="{FF2B5EF4-FFF2-40B4-BE49-F238E27FC236}">
                <a16:creationId xmlns:a16="http://schemas.microsoft.com/office/drawing/2014/main" id="{D4FE81AB-B9C7-7701-4731-8A50D9F00DAE}"/>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R"/>
          </a:p>
        </p:txBody>
      </p:sp>
      <p:sp>
        <p:nvSpPr>
          <p:cNvPr id="4" name="Content Placeholder 3">
            <a:extLst>
              <a:ext uri="{FF2B5EF4-FFF2-40B4-BE49-F238E27FC236}">
                <a16:creationId xmlns:a16="http://schemas.microsoft.com/office/drawing/2014/main" id="{F9AA9EAC-6CB7-0454-8B83-20D6A806237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R"/>
          </a:p>
        </p:txBody>
      </p:sp>
      <p:sp>
        <p:nvSpPr>
          <p:cNvPr id="5" name="Date Placeholder 4">
            <a:extLst>
              <a:ext uri="{FF2B5EF4-FFF2-40B4-BE49-F238E27FC236}">
                <a16:creationId xmlns:a16="http://schemas.microsoft.com/office/drawing/2014/main" id="{8AE419BD-4312-47D1-650E-B02163ED4B27}"/>
              </a:ext>
            </a:extLst>
          </p:cNvPr>
          <p:cNvSpPr>
            <a:spLocks noGrp="1"/>
          </p:cNvSpPr>
          <p:nvPr>
            <p:ph type="dt" sz="half" idx="10"/>
          </p:nvPr>
        </p:nvSpPr>
        <p:spPr/>
        <p:txBody>
          <a:bodyPr/>
          <a:lstStyle/>
          <a:p>
            <a:fld id="{6387BFBF-C6AA-3B43-963C-8B66804C211A}" type="datetimeFigureOut">
              <a:rPr lang="en-BR" smtClean="0"/>
              <a:t>27/08/24</a:t>
            </a:fld>
            <a:endParaRPr lang="en-BR"/>
          </a:p>
        </p:txBody>
      </p:sp>
      <p:sp>
        <p:nvSpPr>
          <p:cNvPr id="6" name="Footer Placeholder 5">
            <a:extLst>
              <a:ext uri="{FF2B5EF4-FFF2-40B4-BE49-F238E27FC236}">
                <a16:creationId xmlns:a16="http://schemas.microsoft.com/office/drawing/2014/main" id="{9F9CC3E3-B6FD-EF3F-B116-6FDB674A761E}"/>
              </a:ext>
            </a:extLst>
          </p:cNvPr>
          <p:cNvSpPr>
            <a:spLocks noGrp="1"/>
          </p:cNvSpPr>
          <p:nvPr>
            <p:ph type="ftr" sz="quarter" idx="11"/>
          </p:nvPr>
        </p:nvSpPr>
        <p:spPr/>
        <p:txBody>
          <a:bodyPr/>
          <a:lstStyle/>
          <a:p>
            <a:endParaRPr lang="en-BR"/>
          </a:p>
        </p:txBody>
      </p:sp>
      <p:sp>
        <p:nvSpPr>
          <p:cNvPr id="7" name="Slide Number Placeholder 6">
            <a:extLst>
              <a:ext uri="{FF2B5EF4-FFF2-40B4-BE49-F238E27FC236}">
                <a16:creationId xmlns:a16="http://schemas.microsoft.com/office/drawing/2014/main" id="{A25408A5-F75E-7A1B-C746-0B69767452AA}"/>
              </a:ext>
            </a:extLst>
          </p:cNvPr>
          <p:cNvSpPr>
            <a:spLocks noGrp="1"/>
          </p:cNvSpPr>
          <p:nvPr>
            <p:ph type="sldNum" sz="quarter" idx="12"/>
          </p:nvPr>
        </p:nvSpPr>
        <p:spPr/>
        <p:txBody>
          <a:bodyPr/>
          <a:lstStyle/>
          <a:p>
            <a:fld id="{37984F16-9F0E-A04E-96BF-E789D9E4D86F}" type="slidenum">
              <a:rPr lang="en-BR" smtClean="0"/>
              <a:t>‹#›</a:t>
            </a:fld>
            <a:endParaRPr lang="en-BR"/>
          </a:p>
        </p:txBody>
      </p:sp>
    </p:spTree>
    <p:extLst>
      <p:ext uri="{BB962C8B-B14F-4D97-AF65-F5344CB8AC3E}">
        <p14:creationId xmlns:p14="http://schemas.microsoft.com/office/powerpoint/2010/main" val="3380286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C70D-0399-434F-CC9B-237A9A916326}"/>
              </a:ext>
            </a:extLst>
          </p:cNvPr>
          <p:cNvSpPr>
            <a:spLocks noGrp="1"/>
          </p:cNvSpPr>
          <p:nvPr>
            <p:ph type="title"/>
          </p:nvPr>
        </p:nvSpPr>
        <p:spPr>
          <a:xfrm>
            <a:off x="839788" y="365125"/>
            <a:ext cx="10515600" cy="1325563"/>
          </a:xfrm>
        </p:spPr>
        <p:txBody>
          <a:bodyPr/>
          <a:lstStyle/>
          <a:p>
            <a:r>
              <a:rPr lang="en-GB"/>
              <a:t>Click to edit Master title style</a:t>
            </a:r>
            <a:endParaRPr lang="en-BR"/>
          </a:p>
        </p:txBody>
      </p:sp>
      <p:sp>
        <p:nvSpPr>
          <p:cNvPr id="3" name="Text Placeholder 2">
            <a:extLst>
              <a:ext uri="{FF2B5EF4-FFF2-40B4-BE49-F238E27FC236}">
                <a16:creationId xmlns:a16="http://schemas.microsoft.com/office/drawing/2014/main" id="{9EFF7E60-B612-B583-9A85-AAF5455337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B4AE5001-FACC-4B4C-2393-EA7226A30E31}"/>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R"/>
          </a:p>
        </p:txBody>
      </p:sp>
      <p:sp>
        <p:nvSpPr>
          <p:cNvPr id="5" name="Text Placeholder 4">
            <a:extLst>
              <a:ext uri="{FF2B5EF4-FFF2-40B4-BE49-F238E27FC236}">
                <a16:creationId xmlns:a16="http://schemas.microsoft.com/office/drawing/2014/main" id="{16BC2120-7890-6924-8830-4B78988CF5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CE7726D-213C-056B-BA0B-1DE4AD67263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R"/>
          </a:p>
        </p:txBody>
      </p:sp>
      <p:sp>
        <p:nvSpPr>
          <p:cNvPr id="7" name="Date Placeholder 6">
            <a:extLst>
              <a:ext uri="{FF2B5EF4-FFF2-40B4-BE49-F238E27FC236}">
                <a16:creationId xmlns:a16="http://schemas.microsoft.com/office/drawing/2014/main" id="{8426CD51-F160-ED7F-CDE1-C300DFF2526D}"/>
              </a:ext>
            </a:extLst>
          </p:cNvPr>
          <p:cNvSpPr>
            <a:spLocks noGrp="1"/>
          </p:cNvSpPr>
          <p:nvPr>
            <p:ph type="dt" sz="half" idx="10"/>
          </p:nvPr>
        </p:nvSpPr>
        <p:spPr/>
        <p:txBody>
          <a:bodyPr/>
          <a:lstStyle/>
          <a:p>
            <a:fld id="{6387BFBF-C6AA-3B43-963C-8B66804C211A}" type="datetimeFigureOut">
              <a:rPr lang="en-BR" smtClean="0"/>
              <a:t>27/08/24</a:t>
            </a:fld>
            <a:endParaRPr lang="en-BR"/>
          </a:p>
        </p:txBody>
      </p:sp>
      <p:sp>
        <p:nvSpPr>
          <p:cNvPr id="8" name="Footer Placeholder 7">
            <a:extLst>
              <a:ext uri="{FF2B5EF4-FFF2-40B4-BE49-F238E27FC236}">
                <a16:creationId xmlns:a16="http://schemas.microsoft.com/office/drawing/2014/main" id="{3614E8F7-8A63-68DD-ED5D-08BE9AD7CB4C}"/>
              </a:ext>
            </a:extLst>
          </p:cNvPr>
          <p:cNvSpPr>
            <a:spLocks noGrp="1"/>
          </p:cNvSpPr>
          <p:nvPr>
            <p:ph type="ftr" sz="quarter" idx="11"/>
          </p:nvPr>
        </p:nvSpPr>
        <p:spPr/>
        <p:txBody>
          <a:bodyPr/>
          <a:lstStyle/>
          <a:p>
            <a:endParaRPr lang="en-BR"/>
          </a:p>
        </p:txBody>
      </p:sp>
      <p:sp>
        <p:nvSpPr>
          <p:cNvPr id="9" name="Slide Number Placeholder 8">
            <a:extLst>
              <a:ext uri="{FF2B5EF4-FFF2-40B4-BE49-F238E27FC236}">
                <a16:creationId xmlns:a16="http://schemas.microsoft.com/office/drawing/2014/main" id="{5CE89234-8815-324A-3546-E07BF4898AE0}"/>
              </a:ext>
            </a:extLst>
          </p:cNvPr>
          <p:cNvSpPr>
            <a:spLocks noGrp="1"/>
          </p:cNvSpPr>
          <p:nvPr>
            <p:ph type="sldNum" sz="quarter" idx="12"/>
          </p:nvPr>
        </p:nvSpPr>
        <p:spPr/>
        <p:txBody>
          <a:bodyPr/>
          <a:lstStyle/>
          <a:p>
            <a:fld id="{37984F16-9F0E-A04E-96BF-E789D9E4D86F}" type="slidenum">
              <a:rPr lang="en-BR" smtClean="0"/>
              <a:t>‹#›</a:t>
            </a:fld>
            <a:endParaRPr lang="en-BR"/>
          </a:p>
        </p:txBody>
      </p:sp>
    </p:spTree>
    <p:extLst>
      <p:ext uri="{BB962C8B-B14F-4D97-AF65-F5344CB8AC3E}">
        <p14:creationId xmlns:p14="http://schemas.microsoft.com/office/powerpoint/2010/main" val="3198627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D92B4-E5CF-A32A-F38D-8DB0528FAFC0}"/>
              </a:ext>
            </a:extLst>
          </p:cNvPr>
          <p:cNvSpPr>
            <a:spLocks noGrp="1"/>
          </p:cNvSpPr>
          <p:nvPr>
            <p:ph type="title"/>
          </p:nvPr>
        </p:nvSpPr>
        <p:spPr/>
        <p:txBody>
          <a:bodyPr/>
          <a:lstStyle/>
          <a:p>
            <a:r>
              <a:rPr lang="en-GB"/>
              <a:t>Click to edit Master title style</a:t>
            </a:r>
            <a:endParaRPr lang="en-BR"/>
          </a:p>
        </p:txBody>
      </p:sp>
      <p:sp>
        <p:nvSpPr>
          <p:cNvPr id="3" name="Date Placeholder 2">
            <a:extLst>
              <a:ext uri="{FF2B5EF4-FFF2-40B4-BE49-F238E27FC236}">
                <a16:creationId xmlns:a16="http://schemas.microsoft.com/office/drawing/2014/main" id="{F7A2134E-D0C0-5FF5-F69E-FF01EBE5026C}"/>
              </a:ext>
            </a:extLst>
          </p:cNvPr>
          <p:cNvSpPr>
            <a:spLocks noGrp="1"/>
          </p:cNvSpPr>
          <p:nvPr>
            <p:ph type="dt" sz="half" idx="10"/>
          </p:nvPr>
        </p:nvSpPr>
        <p:spPr/>
        <p:txBody>
          <a:bodyPr/>
          <a:lstStyle/>
          <a:p>
            <a:fld id="{6387BFBF-C6AA-3B43-963C-8B66804C211A}" type="datetimeFigureOut">
              <a:rPr lang="en-BR" smtClean="0"/>
              <a:t>27/08/24</a:t>
            </a:fld>
            <a:endParaRPr lang="en-BR"/>
          </a:p>
        </p:txBody>
      </p:sp>
      <p:sp>
        <p:nvSpPr>
          <p:cNvPr id="4" name="Footer Placeholder 3">
            <a:extLst>
              <a:ext uri="{FF2B5EF4-FFF2-40B4-BE49-F238E27FC236}">
                <a16:creationId xmlns:a16="http://schemas.microsoft.com/office/drawing/2014/main" id="{C14029A6-ECC5-F786-C023-26711241BC2D}"/>
              </a:ext>
            </a:extLst>
          </p:cNvPr>
          <p:cNvSpPr>
            <a:spLocks noGrp="1"/>
          </p:cNvSpPr>
          <p:nvPr>
            <p:ph type="ftr" sz="quarter" idx="11"/>
          </p:nvPr>
        </p:nvSpPr>
        <p:spPr/>
        <p:txBody>
          <a:bodyPr/>
          <a:lstStyle/>
          <a:p>
            <a:endParaRPr lang="en-BR"/>
          </a:p>
        </p:txBody>
      </p:sp>
      <p:sp>
        <p:nvSpPr>
          <p:cNvPr id="5" name="Slide Number Placeholder 4">
            <a:extLst>
              <a:ext uri="{FF2B5EF4-FFF2-40B4-BE49-F238E27FC236}">
                <a16:creationId xmlns:a16="http://schemas.microsoft.com/office/drawing/2014/main" id="{2E12A631-26A8-DDD1-8173-62A805AB4F38}"/>
              </a:ext>
            </a:extLst>
          </p:cNvPr>
          <p:cNvSpPr>
            <a:spLocks noGrp="1"/>
          </p:cNvSpPr>
          <p:nvPr>
            <p:ph type="sldNum" sz="quarter" idx="12"/>
          </p:nvPr>
        </p:nvSpPr>
        <p:spPr/>
        <p:txBody>
          <a:bodyPr/>
          <a:lstStyle/>
          <a:p>
            <a:fld id="{37984F16-9F0E-A04E-96BF-E789D9E4D86F}" type="slidenum">
              <a:rPr lang="en-BR" smtClean="0"/>
              <a:t>‹#›</a:t>
            </a:fld>
            <a:endParaRPr lang="en-BR"/>
          </a:p>
        </p:txBody>
      </p:sp>
    </p:spTree>
    <p:extLst>
      <p:ext uri="{BB962C8B-B14F-4D97-AF65-F5344CB8AC3E}">
        <p14:creationId xmlns:p14="http://schemas.microsoft.com/office/powerpoint/2010/main" val="2921451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9EEF43-689E-E5C9-C1A3-B1FF5E73F1DC}"/>
              </a:ext>
            </a:extLst>
          </p:cNvPr>
          <p:cNvSpPr>
            <a:spLocks noGrp="1"/>
          </p:cNvSpPr>
          <p:nvPr>
            <p:ph type="dt" sz="half" idx="10"/>
          </p:nvPr>
        </p:nvSpPr>
        <p:spPr/>
        <p:txBody>
          <a:bodyPr/>
          <a:lstStyle/>
          <a:p>
            <a:fld id="{6387BFBF-C6AA-3B43-963C-8B66804C211A}" type="datetimeFigureOut">
              <a:rPr lang="en-BR" smtClean="0"/>
              <a:t>27/08/24</a:t>
            </a:fld>
            <a:endParaRPr lang="en-BR"/>
          </a:p>
        </p:txBody>
      </p:sp>
      <p:sp>
        <p:nvSpPr>
          <p:cNvPr id="3" name="Footer Placeholder 2">
            <a:extLst>
              <a:ext uri="{FF2B5EF4-FFF2-40B4-BE49-F238E27FC236}">
                <a16:creationId xmlns:a16="http://schemas.microsoft.com/office/drawing/2014/main" id="{46FE06D0-A7BD-1B68-9023-35BC22C94B6E}"/>
              </a:ext>
            </a:extLst>
          </p:cNvPr>
          <p:cNvSpPr>
            <a:spLocks noGrp="1"/>
          </p:cNvSpPr>
          <p:nvPr>
            <p:ph type="ftr" sz="quarter" idx="11"/>
          </p:nvPr>
        </p:nvSpPr>
        <p:spPr/>
        <p:txBody>
          <a:bodyPr/>
          <a:lstStyle/>
          <a:p>
            <a:endParaRPr lang="en-BR"/>
          </a:p>
        </p:txBody>
      </p:sp>
      <p:sp>
        <p:nvSpPr>
          <p:cNvPr id="4" name="Slide Number Placeholder 3">
            <a:extLst>
              <a:ext uri="{FF2B5EF4-FFF2-40B4-BE49-F238E27FC236}">
                <a16:creationId xmlns:a16="http://schemas.microsoft.com/office/drawing/2014/main" id="{6B3025D4-CB2A-9D3E-E8D2-C268A44C662E}"/>
              </a:ext>
            </a:extLst>
          </p:cNvPr>
          <p:cNvSpPr>
            <a:spLocks noGrp="1"/>
          </p:cNvSpPr>
          <p:nvPr>
            <p:ph type="sldNum" sz="quarter" idx="12"/>
          </p:nvPr>
        </p:nvSpPr>
        <p:spPr/>
        <p:txBody>
          <a:bodyPr/>
          <a:lstStyle/>
          <a:p>
            <a:fld id="{37984F16-9F0E-A04E-96BF-E789D9E4D86F}" type="slidenum">
              <a:rPr lang="en-BR" smtClean="0"/>
              <a:t>‹#›</a:t>
            </a:fld>
            <a:endParaRPr lang="en-BR"/>
          </a:p>
        </p:txBody>
      </p:sp>
    </p:spTree>
    <p:extLst>
      <p:ext uri="{BB962C8B-B14F-4D97-AF65-F5344CB8AC3E}">
        <p14:creationId xmlns:p14="http://schemas.microsoft.com/office/powerpoint/2010/main" val="2914069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9FEB4-381C-4D1F-0327-C3F1D9F3052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BR"/>
          </a:p>
        </p:txBody>
      </p:sp>
      <p:sp>
        <p:nvSpPr>
          <p:cNvPr id="3" name="Content Placeholder 2">
            <a:extLst>
              <a:ext uri="{FF2B5EF4-FFF2-40B4-BE49-F238E27FC236}">
                <a16:creationId xmlns:a16="http://schemas.microsoft.com/office/drawing/2014/main" id="{9DFD269A-90B2-4BDC-2EF9-997B677289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R"/>
          </a:p>
        </p:txBody>
      </p:sp>
      <p:sp>
        <p:nvSpPr>
          <p:cNvPr id="4" name="Text Placeholder 3">
            <a:extLst>
              <a:ext uri="{FF2B5EF4-FFF2-40B4-BE49-F238E27FC236}">
                <a16:creationId xmlns:a16="http://schemas.microsoft.com/office/drawing/2014/main" id="{C9F6B7F6-C3C3-83CB-E0A0-E48394D044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EAB54DB-B57C-2C47-AB55-6962CC52D65C}"/>
              </a:ext>
            </a:extLst>
          </p:cNvPr>
          <p:cNvSpPr>
            <a:spLocks noGrp="1"/>
          </p:cNvSpPr>
          <p:nvPr>
            <p:ph type="dt" sz="half" idx="10"/>
          </p:nvPr>
        </p:nvSpPr>
        <p:spPr/>
        <p:txBody>
          <a:bodyPr/>
          <a:lstStyle/>
          <a:p>
            <a:fld id="{6387BFBF-C6AA-3B43-963C-8B66804C211A}" type="datetimeFigureOut">
              <a:rPr lang="en-BR" smtClean="0"/>
              <a:t>27/08/24</a:t>
            </a:fld>
            <a:endParaRPr lang="en-BR"/>
          </a:p>
        </p:txBody>
      </p:sp>
      <p:sp>
        <p:nvSpPr>
          <p:cNvPr id="6" name="Footer Placeholder 5">
            <a:extLst>
              <a:ext uri="{FF2B5EF4-FFF2-40B4-BE49-F238E27FC236}">
                <a16:creationId xmlns:a16="http://schemas.microsoft.com/office/drawing/2014/main" id="{EF8A2C04-5A13-B581-CDCA-3088CF85C941}"/>
              </a:ext>
            </a:extLst>
          </p:cNvPr>
          <p:cNvSpPr>
            <a:spLocks noGrp="1"/>
          </p:cNvSpPr>
          <p:nvPr>
            <p:ph type="ftr" sz="quarter" idx="11"/>
          </p:nvPr>
        </p:nvSpPr>
        <p:spPr/>
        <p:txBody>
          <a:bodyPr/>
          <a:lstStyle/>
          <a:p>
            <a:endParaRPr lang="en-BR"/>
          </a:p>
        </p:txBody>
      </p:sp>
      <p:sp>
        <p:nvSpPr>
          <p:cNvPr id="7" name="Slide Number Placeholder 6">
            <a:extLst>
              <a:ext uri="{FF2B5EF4-FFF2-40B4-BE49-F238E27FC236}">
                <a16:creationId xmlns:a16="http://schemas.microsoft.com/office/drawing/2014/main" id="{DE16BF2E-0512-D539-4042-2924783C068A}"/>
              </a:ext>
            </a:extLst>
          </p:cNvPr>
          <p:cNvSpPr>
            <a:spLocks noGrp="1"/>
          </p:cNvSpPr>
          <p:nvPr>
            <p:ph type="sldNum" sz="quarter" idx="12"/>
          </p:nvPr>
        </p:nvSpPr>
        <p:spPr/>
        <p:txBody>
          <a:bodyPr/>
          <a:lstStyle/>
          <a:p>
            <a:fld id="{37984F16-9F0E-A04E-96BF-E789D9E4D86F}" type="slidenum">
              <a:rPr lang="en-BR" smtClean="0"/>
              <a:t>‹#›</a:t>
            </a:fld>
            <a:endParaRPr lang="en-BR"/>
          </a:p>
        </p:txBody>
      </p:sp>
    </p:spTree>
    <p:extLst>
      <p:ext uri="{BB962C8B-B14F-4D97-AF65-F5344CB8AC3E}">
        <p14:creationId xmlns:p14="http://schemas.microsoft.com/office/powerpoint/2010/main" val="3281222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B6667-EC94-1C2B-AB96-C5DDCC96FA2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BR"/>
          </a:p>
        </p:txBody>
      </p:sp>
      <p:sp>
        <p:nvSpPr>
          <p:cNvPr id="3" name="Picture Placeholder 2">
            <a:extLst>
              <a:ext uri="{FF2B5EF4-FFF2-40B4-BE49-F238E27FC236}">
                <a16:creationId xmlns:a16="http://schemas.microsoft.com/office/drawing/2014/main" id="{68C325CC-30C6-0C83-5F0D-D0CC638FF4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BR"/>
          </a:p>
        </p:txBody>
      </p:sp>
      <p:sp>
        <p:nvSpPr>
          <p:cNvPr id="4" name="Text Placeholder 3">
            <a:extLst>
              <a:ext uri="{FF2B5EF4-FFF2-40B4-BE49-F238E27FC236}">
                <a16:creationId xmlns:a16="http://schemas.microsoft.com/office/drawing/2014/main" id="{5C38156C-374E-BA98-969D-9CD65FDF9B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B01D404-26CD-7C4B-882E-71A0054ACE37}"/>
              </a:ext>
            </a:extLst>
          </p:cNvPr>
          <p:cNvSpPr>
            <a:spLocks noGrp="1"/>
          </p:cNvSpPr>
          <p:nvPr>
            <p:ph type="dt" sz="half" idx="10"/>
          </p:nvPr>
        </p:nvSpPr>
        <p:spPr/>
        <p:txBody>
          <a:bodyPr/>
          <a:lstStyle/>
          <a:p>
            <a:fld id="{6387BFBF-C6AA-3B43-963C-8B66804C211A}" type="datetimeFigureOut">
              <a:rPr lang="en-BR" smtClean="0"/>
              <a:t>27/08/24</a:t>
            </a:fld>
            <a:endParaRPr lang="en-BR"/>
          </a:p>
        </p:txBody>
      </p:sp>
      <p:sp>
        <p:nvSpPr>
          <p:cNvPr id="6" name="Footer Placeholder 5">
            <a:extLst>
              <a:ext uri="{FF2B5EF4-FFF2-40B4-BE49-F238E27FC236}">
                <a16:creationId xmlns:a16="http://schemas.microsoft.com/office/drawing/2014/main" id="{D0BCE50F-1096-8B5B-E76D-7F87C1AA93CA}"/>
              </a:ext>
            </a:extLst>
          </p:cNvPr>
          <p:cNvSpPr>
            <a:spLocks noGrp="1"/>
          </p:cNvSpPr>
          <p:nvPr>
            <p:ph type="ftr" sz="quarter" idx="11"/>
          </p:nvPr>
        </p:nvSpPr>
        <p:spPr/>
        <p:txBody>
          <a:bodyPr/>
          <a:lstStyle/>
          <a:p>
            <a:endParaRPr lang="en-BR"/>
          </a:p>
        </p:txBody>
      </p:sp>
      <p:sp>
        <p:nvSpPr>
          <p:cNvPr id="7" name="Slide Number Placeholder 6">
            <a:extLst>
              <a:ext uri="{FF2B5EF4-FFF2-40B4-BE49-F238E27FC236}">
                <a16:creationId xmlns:a16="http://schemas.microsoft.com/office/drawing/2014/main" id="{DE83B556-FA38-44D9-A350-F6327607E0B0}"/>
              </a:ext>
            </a:extLst>
          </p:cNvPr>
          <p:cNvSpPr>
            <a:spLocks noGrp="1"/>
          </p:cNvSpPr>
          <p:nvPr>
            <p:ph type="sldNum" sz="quarter" idx="12"/>
          </p:nvPr>
        </p:nvSpPr>
        <p:spPr/>
        <p:txBody>
          <a:bodyPr/>
          <a:lstStyle/>
          <a:p>
            <a:fld id="{37984F16-9F0E-A04E-96BF-E789D9E4D86F}" type="slidenum">
              <a:rPr lang="en-BR" smtClean="0"/>
              <a:t>‹#›</a:t>
            </a:fld>
            <a:endParaRPr lang="en-BR"/>
          </a:p>
        </p:txBody>
      </p:sp>
    </p:spTree>
    <p:extLst>
      <p:ext uri="{BB962C8B-B14F-4D97-AF65-F5344CB8AC3E}">
        <p14:creationId xmlns:p14="http://schemas.microsoft.com/office/powerpoint/2010/main" val="3115245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527411-98D1-D66B-D6F1-A7F5E87E4D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BR"/>
          </a:p>
        </p:txBody>
      </p:sp>
      <p:sp>
        <p:nvSpPr>
          <p:cNvPr id="3" name="Text Placeholder 2">
            <a:extLst>
              <a:ext uri="{FF2B5EF4-FFF2-40B4-BE49-F238E27FC236}">
                <a16:creationId xmlns:a16="http://schemas.microsoft.com/office/drawing/2014/main" id="{DF2C2866-521C-79ED-5C0F-B11AE630C5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BR"/>
          </a:p>
        </p:txBody>
      </p:sp>
      <p:sp>
        <p:nvSpPr>
          <p:cNvPr id="4" name="Date Placeholder 3">
            <a:extLst>
              <a:ext uri="{FF2B5EF4-FFF2-40B4-BE49-F238E27FC236}">
                <a16:creationId xmlns:a16="http://schemas.microsoft.com/office/drawing/2014/main" id="{FCAD1AF1-A3F9-8086-F488-14F6A10A13B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387BFBF-C6AA-3B43-963C-8B66804C211A}" type="datetimeFigureOut">
              <a:rPr lang="en-BR" smtClean="0"/>
              <a:t>27/08/24</a:t>
            </a:fld>
            <a:endParaRPr lang="en-BR"/>
          </a:p>
        </p:txBody>
      </p:sp>
      <p:sp>
        <p:nvSpPr>
          <p:cNvPr id="5" name="Footer Placeholder 4">
            <a:extLst>
              <a:ext uri="{FF2B5EF4-FFF2-40B4-BE49-F238E27FC236}">
                <a16:creationId xmlns:a16="http://schemas.microsoft.com/office/drawing/2014/main" id="{725D8B83-E518-28D0-616A-AF89A0BD6C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BR"/>
          </a:p>
        </p:txBody>
      </p:sp>
      <p:sp>
        <p:nvSpPr>
          <p:cNvPr id="6" name="Slide Number Placeholder 5">
            <a:extLst>
              <a:ext uri="{FF2B5EF4-FFF2-40B4-BE49-F238E27FC236}">
                <a16:creationId xmlns:a16="http://schemas.microsoft.com/office/drawing/2014/main" id="{EAC04062-72B7-753E-B06A-16C8789D17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7984F16-9F0E-A04E-96BF-E789D9E4D86F}" type="slidenum">
              <a:rPr lang="en-BR" smtClean="0"/>
              <a:t>‹#›</a:t>
            </a:fld>
            <a:endParaRPr lang="en-BR"/>
          </a:p>
        </p:txBody>
      </p:sp>
    </p:spTree>
    <p:extLst>
      <p:ext uri="{BB962C8B-B14F-4D97-AF65-F5344CB8AC3E}">
        <p14:creationId xmlns:p14="http://schemas.microsoft.com/office/powerpoint/2010/main" val="2797809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146" name="Picture 2" descr="Barefoot doctors | Chinese Posters | Chineseposters.net">
            <a:extLst>
              <a:ext uri="{FF2B5EF4-FFF2-40B4-BE49-F238E27FC236}">
                <a16:creationId xmlns:a16="http://schemas.microsoft.com/office/drawing/2014/main" id="{D1706EDE-4EF5-85FA-63D9-488D745840DB}"/>
              </a:ext>
            </a:extLst>
          </p:cNvPr>
          <p:cNvPicPr>
            <a:picLocks noChangeAspect="1" noChangeArrowheads="1"/>
          </p:cNvPicPr>
          <p:nvPr/>
        </p:nvPicPr>
        <p:blipFill>
          <a:blip r:embed="rId2">
            <a:alphaModFix amt="40000"/>
            <a:extLst>
              <a:ext uri="{28A0092B-C50C-407E-A947-70E740481C1C}">
                <a14:useLocalDpi xmlns:a14="http://schemas.microsoft.com/office/drawing/2010/main" val="0"/>
              </a:ext>
            </a:extLst>
          </a:blip>
          <a:srcRect b="17883"/>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4AC3E18A-8BE0-CDA6-ADD8-A20CFBC68B25}"/>
              </a:ext>
            </a:extLst>
          </p:cNvPr>
          <p:cNvSpPr>
            <a:spLocks noGrp="1"/>
          </p:cNvSpPr>
          <p:nvPr>
            <p:ph type="ctrTitle"/>
          </p:nvPr>
        </p:nvSpPr>
        <p:spPr>
          <a:xfrm>
            <a:off x="965200" y="965200"/>
            <a:ext cx="10261600" cy="3564869"/>
          </a:xfrm>
        </p:spPr>
        <p:txBody>
          <a:bodyPr>
            <a:normAutofit/>
          </a:bodyPr>
          <a:lstStyle/>
          <a:p>
            <a:pPr algn="l"/>
            <a:r>
              <a:rPr lang="en-BR" sz="11500">
                <a:ln w="22225">
                  <a:solidFill>
                    <a:schemeClr val="tx1"/>
                  </a:solidFill>
                  <a:miter lim="800000"/>
                </a:ln>
                <a:noFill/>
              </a:rPr>
              <a:t>Mao and Health</a:t>
            </a:r>
          </a:p>
        </p:txBody>
      </p:sp>
      <p:sp>
        <p:nvSpPr>
          <p:cNvPr id="3" name="Subtitle 2">
            <a:extLst>
              <a:ext uri="{FF2B5EF4-FFF2-40B4-BE49-F238E27FC236}">
                <a16:creationId xmlns:a16="http://schemas.microsoft.com/office/drawing/2014/main" id="{0D6911E7-883E-7A28-6622-18B38B56C765}"/>
              </a:ext>
            </a:extLst>
          </p:cNvPr>
          <p:cNvSpPr>
            <a:spLocks noGrp="1"/>
          </p:cNvSpPr>
          <p:nvPr>
            <p:ph type="subTitle" idx="1"/>
          </p:nvPr>
        </p:nvSpPr>
        <p:spPr>
          <a:xfrm>
            <a:off x="965200" y="4572002"/>
            <a:ext cx="10261600" cy="1202995"/>
          </a:xfrm>
        </p:spPr>
        <p:txBody>
          <a:bodyPr>
            <a:normAutofit/>
          </a:bodyPr>
          <a:lstStyle/>
          <a:p>
            <a:pPr algn="l"/>
            <a:endParaRPr lang="en-BR" sz="3200"/>
          </a:p>
        </p:txBody>
      </p:sp>
    </p:spTree>
    <p:extLst>
      <p:ext uri="{BB962C8B-B14F-4D97-AF65-F5344CB8AC3E}">
        <p14:creationId xmlns:p14="http://schemas.microsoft.com/office/powerpoint/2010/main" val="158301845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5" name="Rectangle 4104">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732CF1-B8A7-6035-2886-FFAEEE6EB903}"/>
              </a:ext>
            </a:extLst>
          </p:cNvPr>
          <p:cNvSpPr>
            <a:spLocks noGrp="1"/>
          </p:cNvSpPr>
          <p:nvPr>
            <p:ph type="title"/>
          </p:nvPr>
        </p:nvSpPr>
        <p:spPr>
          <a:xfrm>
            <a:off x="793662" y="386930"/>
            <a:ext cx="10066122" cy="1298448"/>
          </a:xfrm>
        </p:spPr>
        <p:txBody>
          <a:bodyPr anchor="b">
            <a:normAutofit/>
          </a:bodyPr>
          <a:lstStyle/>
          <a:p>
            <a:r>
              <a:rPr lang="en-BR" sz="4800"/>
              <a:t>Nutrition and Living Standards</a:t>
            </a:r>
          </a:p>
        </p:txBody>
      </p:sp>
      <p:sp>
        <p:nvSpPr>
          <p:cNvPr id="4107" name="Rectangle 4106">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9" name="Rectangle 4108">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61E4384-C986-045A-758F-67200D4BE737}"/>
              </a:ext>
            </a:extLst>
          </p:cNvPr>
          <p:cNvSpPr>
            <a:spLocks noGrp="1"/>
          </p:cNvSpPr>
          <p:nvPr>
            <p:ph idx="1"/>
          </p:nvPr>
        </p:nvSpPr>
        <p:spPr>
          <a:xfrm>
            <a:off x="793661" y="2599509"/>
            <a:ext cx="4530898" cy="3639450"/>
          </a:xfrm>
        </p:spPr>
        <p:txBody>
          <a:bodyPr anchor="ctr">
            <a:normAutofit/>
          </a:bodyPr>
          <a:lstStyle/>
          <a:p>
            <a:r>
              <a:rPr lang="en-GB" sz="1300"/>
              <a:t>The population ate no better in 1976 than in 1949. In fact, most were worse off, with calories coming from unpopular coarse grains and sweet potatoes, rather than grain and rice. People were no longer dying of hunger as they had during the Great Famine, but their diet was exceedingly limited. Most of their calories came from grains with the addition of some vegetables. For large parts of the rural population, fruits, eggs and meat remained luxury goods, reserved for special events such as weddings and the Spring Festival.</a:t>
            </a:r>
          </a:p>
          <a:p>
            <a:r>
              <a:rPr lang="en-GB" sz="1300"/>
              <a:t>Improvements in housing were also quite modest over the nearly three decades of Mao’s rule. Average per capita floor space in the cities declined from 4.5 to 3.6 square meters per person between 1950 and 1978.</a:t>
            </a:r>
          </a:p>
          <a:p>
            <a:r>
              <a:rPr lang="en-GB" sz="1300"/>
              <a:t>Of course, China’s population increased from 551 million to 937 million.</a:t>
            </a:r>
          </a:p>
          <a:p>
            <a:endParaRPr lang="en-GB" sz="1300"/>
          </a:p>
        </p:txBody>
      </p:sp>
      <p:pic>
        <p:nvPicPr>
          <p:cNvPr id="4100" name="Picture 4" descr="People's commune - Wikipedia">
            <a:extLst>
              <a:ext uri="{FF2B5EF4-FFF2-40B4-BE49-F238E27FC236}">
                <a16:creationId xmlns:a16="http://schemas.microsoft.com/office/drawing/2014/main" id="{BC8F7DAC-11AD-218C-705A-8B53CB0E538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000984" y="2484255"/>
            <a:ext cx="4971372" cy="3714244"/>
          </a:xfrm>
          <a:prstGeom prst="rect">
            <a:avLst/>
          </a:prstGeom>
          <a:noFill/>
          <a:extLst>
            <a:ext uri="{909E8E84-426E-40DD-AFC4-6F175D3DCCD1}">
              <a14:hiddenFill xmlns:a14="http://schemas.microsoft.com/office/drawing/2010/main">
                <a:solidFill>
                  <a:srgbClr val="FFFFFF"/>
                </a:solidFill>
              </a14:hiddenFill>
            </a:ext>
          </a:extLst>
        </p:spPr>
      </p:pic>
      <p:sp>
        <p:nvSpPr>
          <p:cNvPr id="4111" name="Rectangle 4110">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3546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03" name="Rectangle 3102">
            <a:extLst>
              <a:ext uri="{FF2B5EF4-FFF2-40B4-BE49-F238E27FC236}">
                <a16:creationId xmlns:a16="http://schemas.microsoft.com/office/drawing/2014/main" id="{26CAED0A-2A45-4C9C-BCDD-21A8A092C5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89FF7A-E0ED-DF5D-4E15-2C4F11B8F054}"/>
              </a:ext>
            </a:extLst>
          </p:cNvPr>
          <p:cNvSpPr>
            <a:spLocks noGrp="1"/>
          </p:cNvSpPr>
          <p:nvPr>
            <p:ph type="title"/>
          </p:nvPr>
        </p:nvSpPr>
        <p:spPr>
          <a:xfrm>
            <a:off x="793662" y="386930"/>
            <a:ext cx="10066122" cy="1298448"/>
          </a:xfrm>
        </p:spPr>
        <p:txBody>
          <a:bodyPr anchor="b">
            <a:normAutofit/>
          </a:bodyPr>
          <a:lstStyle/>
          <a:p>
            <a:r>
              <a:rPr lang="en-BR" sz="4800" dirty="0"/>
              <a:t>Early Health Policies</a:t>
            </a:r>
          </a:p>
        </p:txBody>
      </p:sp>
      <p:sp>
        <p:nvSpPr>
          <p:cNvPr id="3105" name="Rectangle 3104">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07" name="Rectangle 3106">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CBCF64E-9A94-CC36-D1DD-8FC88DCF0834}"/>
              </a:ext>
            </a:extLst>
          </p:cNvPr>
          <p:cNvSpPr>
            <a:spLocks noGrp="1"/>
          </p:cNvSpPr>
          <p:nvPr>
            <p:ph idx="1"/>
          </p:nvPr>
        </p:nvSpPr>
        <p:spPr>
          <a:xfrm>
            <a:off x="0" y="2203079"/>
            <a:ext cx="5418759" cy="4267991"/>
          </a:xfrm>
        </p:spPr>
        <p:txBody>
          <a:bodyPr anchor="ctr">
            <a:normAutofit/>
          </a:bodyPr>
          <a:lstStyle/>
          <a:p>
            <a:r>
              <a:rPr lang="en-GB" sz="1400" dirty="0"/>
              <a:t>Labour and government health insurance were introduced in the early 1950s, with free health care provided to industrial workers and families, government employees, teachers, and students. However, because of financial constraints, the central government allocated only 1.2 per cent of the national budget to the healthcare sector, rapidly creating congested health services demand and limitations on state finance. Ironically, this situation widened the gap between the urban and rural areas, leaving the peasants behind (by 1964, only 16% of the health budget was spent in rural areas).</a:t>
            </a:r>
          </a:p>
          <a:p>
            <a:r>
              <a:rPr lang="en-GB" sz="1400" dirty="0"/>
              <a:t>Variations in quality of care also resulted from the state’s decision to promote traditional Chinese medicine alongside Western methods. This not only played to a continued popular belief in the effectiveness of traditional remedies but also chimed with the government’s goal of reducing costs. On this point, it is interesting to note that it was the socialist state that institutionalised Chinese medicine, establishing training and research institutes for doctors and scientists to study traditional techniques.</a:t>
            </a:r>
          </a:p>
          <a:p>
            <a:endParaRPr lang="en-BR" sz="1100" dirty="0"/>
          </a:p>
        </p:txBody>
      </p:sp>
      <p:pic>
        <p:nvPicPr>
          <p:cNvPr id="3074" name="Picture 2" descr="Chinese Public Health Posters">
            <a:extLst>
              <a:ext uri="{FF2B5EF4-FFF2-40B4-BE49-F238E27FC236}">
                <a16:creationId xmlns:a16="http://schemas.microsoft.com/office/drawing/2014/main" id="{08903FD6-F9A6-2E70-DCE3-1FA3EEE642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2099" r="-3" b="2657"/>
          <a:stretch/>
        </p:blipFill>
        <p:spPr bwMode="auto">
          <a:xfrm>
            <a:off x="5418759" y="2559047"/>
            <a:ext cx="2741805" cy="3639451"/>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Patriotic Health Campaign (1952) | Chinese Posters | Chineseposters.net">
            <a:extLst>
              <a:ext uri="{FF2B5EF4-FFF2-40B4-BE49-F238E27FC236}">
                <a16:creationId xmlns:a16="http://schemas.microsoft.com/office/drawing/2014/main" id="{CB0AED2F-6F7B-F999-B9D9-436F614406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8139" r="2" b="2"/>
          <a:stretch/>
        </p:blipFill>
        <p:spPr bwMode="auto">
          <a:xfrm>
            <a:off x="8412616" y="2559047"/>
            <a:ext cx="2743620" cy="3639451"/>
          </a:xfrm>
          <a:prstGeom prst="rect">
            <a:avLst/>
          </a:prstGeom>
          <a:noFill/>
          <a:extLst>
            <a:ext uri="{909E8E84-426E-40DD-AFC4-6F175D3DCCD1}">
              <a14:hiddenFill xmlns:a14="http://schemas.microsoft.com/office/drawing/2010/main">
                <a:solidFill>
                  <a:srgbClr val="FFFFFF"/>
                </a:solidFill>
              </a14:hiddenFill>
            </a:ext>
          </a:extLst>
        </p:spPr>
      </p:pic>
      <p:sp>
        <p:nvSpPr>
          <p:cNvPr id="3109" name="Rectangle 3108">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4737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2" name="Rectangle 2061">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9B6A11-5E02-B3A0-ED63-A2554EBEAE79}"/>
              </a:ext>
            </a:extLst>
          </p:cNvPr>
          <p:cNvSpPr>
            <a:spLocks noGrp="1"/>
          </p:cNvSpPr>
          <p:nvPr>
            <p:ph type="title"/>
          </p:nvPr>
        </p:nvSpPr>
        <p:spPr>
          <a:xfrm>
            <a:off x="572493" y="238539"/>
            <a:ext cx="11018520" cy="1434415"/>
          </a:xfrm>
        </p:spPr>
        <p:txBody>
          <a:bodyPr anchor="b">
            <a:normAutofit/>
          </a:bodyPr>
          <a:lstStyle/>
          <a:p>
            <a:r>
              <a:rPr lang="en-BR" sz="5400" dirty="0"/>
              <a:t>Health in Rural Areas</a:t>
            </a:r>
          </a:p>
        </p:txBody>
      </p:sp>
      <p:sp>
        <p:nvSpPr>
          <p:cNvPr id="2064"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6744050-EA1C-2449-E860-B6B3CC93E547}"/>
              </a:ext>
            </a:extLst>
          </p:cNvPr>
          <p:cNvSpPr>
            <a:spLocks noGrp="1"/>
          </p:cNvSpPr>
          <p:nvPr>
            <p:ph idx="1"/>
          </p:nvPr>
        </p:nvSpPr>
        <p:spPr>
          <a:xfrm>
            <a:off x="128588" y="1816925"/>
            <a:ext cx="7157457" cy="4802535"/>
          </a:xfrm>
        </p:spPr>
        <p:txBody>
          <a:bodyPr anchor="t">
            <a:noAutofit/>
          </a:bodyPr>
          <a:lstStyle/>
          <a:p>
            <a:r>
              <a:rPr lang="en-GB" sz="1400" dirty="0"/>
              <a:t>The government began by launching patriotic health and education campaigns to increase health awareness. The MOH identified twenty communicable diseases, but due to the financial and institutional constrains, only cholera, smallpox, and the plague were targeted as a priorities for vaccinations.</a:t>
            </a:r>
          </a:p>
          <a:p>
            <a:r>
              <a:rPr lang="en-GB" sz="1400" dirty="0"/>
              <a:t>The people’s communes introduced compulsory insurance, but the contributions were minuscule, and the system became overburdened.  </a:t>
            </a:r>
            <a:endParaRPr lang="en-BR" sz="1400" dirty="0"/>
          </a:p>
          <a:p>
            <a:r>
              <a:rPr lang="en-GB" sz="1400" dirty="0"/>
              <a:t>Midwives were trained to provide basic services in the villages, working alongside so-called “barefoot doctors” —peasants, students, or “sent-down youths” who had received crash courses in basic medical knowledge. Their brigades paid them in work points, and they lived alongside the local population. In 1965, 1.8 million were sent to rural areas, compared to 19,000 doctors previously.  They have perhaps been romanticised, but they provided a bridge while county hospitals were constructed. </a:t>
            </a:r>
          </a:p>
          <a:p>
            <a:r>
              <a:rPr lang="en-GB" sz="1400" dirty="0"/>
              <a:t>After the end of the famine, a system of collective rural health care, locally financed by production brigades, was gradually built up between the early 1960s and the end of the Mao era. Peasants no longer enjoyed free and unlimited access to hospitals at the county level, but their brigades would provide primary care and medication. Under this system, local cadres and barefoot doctors acted as gatekeepers, regulating access to more costly treatments in the county hospitals in cases of serious diseases. During the Cultural Revolution, specialised teams from urban hospitals were sent down to the countryside to support local doctors and clinics. </a:t>
            </a:r>
          </a:p>
          <a:p>
            <a:r>
              <a:rPr lang="en-GB" sz="1400" dirty="0"/>
              <a:t> These policies helped to balance the negative views about Mao, that grew amongst the populace during the Great Leap Forward.</a:t>
            </a:r>
          </a:p>
        </p:txBody>
      </p:sp>
      <p:pic>
        <p:nvPicPr>
          <p:cNvPr id="2050" name="Picture 2" descr="While the richest nation says it can't provide free or affordable  healthcare, Mao had 1 million &quot;barefoot doctors&quot; who traveled all over  China and provided free healthcare and education. Under Mao, life">
            <a:extLst>
              <a:ext uri="{FF2B5EF4-FFF2-40B4-BE49-F238E27FC236}">
                <a16:creationId xmlns:a16="http://schemas.microsoft.com/office/drawing/2014/main" id="{5226F0C2-AA06-57B8-E9EE-9B9CB7FA2F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7797" r="18224" b="-3"/>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1923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32" name="Rectangle 5131">
            <a:extLst>
              <a:ext uri="{FF2B5EF4-FFF2-40B4-BE49-F238E27FC236}">
                <a16:creationId xmlns:a16="http://schemas.microsoft.com/office/drawing/2014/main" id="{058A14AF-9FB5-4CC7-BA35-E8E85D3ED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F1034AC-E911-AD64-FCF3-C423BDF19E0C}"/>
              </a:ext>
            </a:extLst>
          </p:cNvPr>
          <p:cNvSpPr>
            <a:spLocks noGrp="1"/>
          </p:cNvSpPr>
          <p:nvPr>
            <p:ph type="title"/>
          </p:nvPr>
        </p:nvSpPr>
        <p:spPr>
          <a:xfrm>
            <a:off x="793662" y="386930"/>
            <a:ext cx="10066122" cy="1298448"/>
          </a:xfrm>
        </p:spPr>
        <p:txBody>
          <a:bodyPr anchor="b">
            <a:normAutofit/>
          </a:bodyPr>
          <a:lstStyle/>
          <a:p>
            <a:r>
              <a:rPr lang="en-BR" sz="4800"/>
              <a:t>Statistics</a:t>
            </a:r>
          </a:p>
        </p:txBody>
      </p:sp>
      <p:sp>
        <p:nvSpPr>
          <p:cNvPr id="5134" name="Rectangle 5133">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31" name="Rectangle 5130">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2679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33D0C8F-A72D-1145-A1D9-4285961D4615}"/>
              </a:ext>
            </a:extLst>
          </p:cNvPr>
          <p:cNvSpPr>
            <a:spLocks noGrp="1"/>
          </p:cNvSpPr>
          <p:nvPr>
            <p:ph idx="1"/>
          </p:nvPr>
        </p:nvSpPr>
        <p:spPr>
          <a:xfrm>
            <a:off x="793661" y="2599509"/>
            <a:ext cx="4530898" cy="3639450"/>
          </a:xfrm>
        </p:spPr>
        <p:txBody>
          <a:bodyPr anchor="ctr">
            <a:normAutofit/>
          </a:bodyPr>
          <a:lstStyle/>
          <a:p>
            <a:r>
              <a:rPr lang="en-BR" sz="1300"/>
              <a:t>The improvements in core health development is unmatched in the developing world.</a:t>
            </a:r>
          </a:p>
          <a:p>
            <a:r>
              <a:rPr lang="en-GB" sz="1300"/>
              <a:t>The number of health institutions increased by 23.2 per cent. </a:t>
            </a:r>
            <a:endParaRPr lang="en-BR" sz="1300"/>
          </a:p>
          <a:p>
            <a:r>
              <a:rPr lang="en-BR" sz="1300"/>
              <a:t>The death rate decreased from 25.8 per thousand to 7.8 per thousand.</a:t>
            </a:r>
          </a:p>
          <a:p>
            <a:r>
              <a:rPr lang="en-BR" sz="1300"/>
              <a:t>Life expectancy rose from 44 to 68.</a:t>
            </a:r>
          </a:p>
          <a:p>
            <a:r>
              <a:rPr lang="en-BR" sz="1300"/>
              <a:t>Infant and childhood mortality declined by 63% and 90%, respectively.</a:t>
            </a:r>
          </a:p>
          <a:p>
            <a:r>
              <a:rPr lang="en-BR" sz="1300"/>
              <a:t>By 1976</a:t>
            </a:r>
            <a:r>
              <a:rPr lang="en-GB" sz="1300"/>
              <a:t>, there were 65,000 hospitals and 20 beds per 10,000 people (Brazil is currently 24.7</a:t>
            </a:r>
            <a:r>
              <a:rPr lang="en-BR" sz="1300"/>
              <a:t>).</a:t>
            </a:r>
          </a:p>
          <a:p>
            <a:r>
              <a:rPr lang="en-BR" sz="1300"/>
              <a:t>The number of doctors only increased by 5.7%. Twenty out of twenty-eight provinces actually lost doctors.</a:t>
            </a:r>
          </a:p>
          <a:p>
            <a:pPr marL="0" indent="0">
              <a:buNone/>
            </a:pPr>
            <a:r>
              <a:rPr lang="en-BR" sz="1300"/>
              <a:t> </a:t>
            </a:r>
          </a:p>
        </p:txBody>
      </p:sp>
      <p:pic>
        <p:nvPicPr>
          <p:cNvPr id="5122" name="Picture 2" descr="China's Mao-Deng development model">
            <a:extLst>
              <a:ext uri="{FF2B5EF4-FFF2-40B4-BE49-F238E27FC236}">
                <a16:creationId xmlns:a16="http://schemas.microsoft.com/office/drawing/2014/main" id="{AF6B2149-B149-23B0-AB72-1BE7E53449D9}"/>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911532" y="2880980"/>
            <a:ext cx="5150277" cy="2920794"/>
          </a:xfrm>
          <a:prstGeom prst="rect">
            <a:avLst/>
          </a:prstGeom>
          <a:noFill/>
          <a:extLst>
            <a:ext uri="{909E8E84-426E-40DD-AFC4-6F175D3DCCD1}">
              <a14:hiddenFill xmlns:a14="http://schemas.microsoft.com/office/drawing/2010/main">
                <a:solidFill>
                  <a:srgbClr val="FFFFFF"/>
                </a:solidFill>
              </a14:hiddenFill>
            </a:ext>
          </a:extLst>
        </p:spPr>
      </p:pic>
      <p:sp>
        <p:nvSpPr>
          <p:cNvPr id="5133" name="Rectangle 5132">
            <a:extLst>
              <a:ext uri="{FF2B5EF4-FFF2-40B4-BE49-F238E27FC236}">
                <a16:creationId xmlns:a16="http://schemas.microsoft.com/office/drawing/2014/main" id="{E6995CE5-F890-4ABA-82A2-26507CE8D2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17521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8" name="Rectangle 1037">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Practice birth control for the revolution, 1974">
            <a:extLst>
              <a:ext uri="{FF2B5EF4-FFF2-40B4-BE49-F238E27FC236}">
                <a16:creationId xmlns:a16="http://schemas.microsoft.com/office/drawing/2014/main" id="{51A62917-2C36-804E-CFE8-DF19A93C834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3208" r="207" b="-1"/>
          <a:stretch/>
        </p:blipFill>
        <p:spPr bwMode="auto">
          <a:xfrm>
            <a:off x="2522356" y="10"/>
            <a:ext cx="9669642" cy="6857990"/>
          </a:xfrm>
          <a:prstGeom prst="rect">
            <a:avLst/>
          </a:prstGeom>
          <a:noFill/>
          <a:extLst>
            <a:ext uri="{909E8E84-426E-40DD-AFC4-6F175D3DCCD1}">
              <a14:hiddenFill xmlns:a14="http://schemas.microsoft.com/office/drawing/2010/main">
                <a:solidFill>
                  <a:srgbClr val="FFFFFF"/>
                </a:solidFill>
              </a14:hiddenFill>
            </a:ext>
          </a:extLst>
        </p:spPr>
      </p:pic>
      <p:sp>
        <p:nvSpPr>
          <p:cNvPr id="1040" name="Rectangle 1039">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10175E-9B45-B840-74B2-CB16E605CAB6}"/>
              </a:ext>
            </a:extLst>
          </p:cNvPr>
          <p:cNvSpPr>
            <a:spLocks noGrp="1"/>
          </p:cNvSpPr>
          <p:nvPr>
            <p:ph type="title"/>
          </p:nvPr>
        </p:nvSpPr>
        <p:spPr>
          <a:xfrm>
            <a:off x="446315" y="-299893"/>
            <a:ext cx="3822189" cy="1899912"/>
          </a:xfrm>
        </p:spPr>
        <p:txBody>
          <a:bodyPr>
            <a:normAutofit/>
          </a:bodyPr>
          <a:lstStyle/>
          <a:p>
            <a:r>
              <a:rPr lang="en-BR" sz="4000" dirty="0"/>
              <a:t>Family Planning</a:t>
            </a:r>
          </a:p>
        </p:txBody>
      </p:sp>
      <p:sp>
        <p:nvSpPr>
          <p:cNvPr id="3" name="Content Placeholder 2">
            <a:extLst>
              <a:ext uri="{FF2B5EF4-FFF2-40B4-BE49-F238E27FC236}">
                <a16:creationId xmlns:a16="http://schemas.microsoft.com/office/drawing/2014/main" id="{0292EE88-AD68-246A-9412-B7F728D61E9D}"/>
              </a:ext>
            </a:extLst>
          </p:cNvPr>
          <p:cNvSpPr>
            <a:spLocks noGrp="1"/>
          </p:cNvSpPr>
          <p:nvPr>
            <p:ph idx="1"/>
          </p:nvPr>
        </p:nvSpPr>
        <p:spPr>
          <a:xfrm>
            <a:off x="128588" y="1045029"/>
            <a:ext cx="5157787" cy="5627234"/>
          </a:xfrm>
        </p:spPr>
        <p:txBody>
          <a:bodyPr>
            <a:normAutofit fontScale="85000" lnSpcReduction="20000"/>
          </a:bodyPr>
          <a:lstStyle/>
          <a:p>
            <a:r>
              <a:rPr lang="en-GB" sz="1400" dirty="0"/>
              <a:t>Historically, Marxist thinkers had typically argued against the Malthusian notion that uncontrolled population growth was a primary cause of poverty and famine.</a:t>
            </a:r>
          </a:p>
          <a:p>
            <a:r>
              <a:rPr lang="en-GB" sz="1400" dirty="0"/>
              <a:t>In 1949, Mao rejected the argument that the size of China’s population would ever present a problem, and the newly founded People’s Republic introduced Soviet-style natalist policies that encouraged additional births.</a:t>
            </a:r>
          </a:p>
          <a:p>
            <a:r>
              <a:rPr lang="en-GB" sz="1400" dirty="0"/>
              <a:t>In 1953, a census revealed that China’s population was 600 million, much higher than anticipated. “In response, some cadres from both the party and the Women’s Federation began to call for birth control to improve the health of women and children.</a:t>
            </a:r>
          </a:p>
          <a:p>
            <a:r>
              <a:rPr lang="en-GB" sz="1400" dirty="0"/>
              <a:t>Even with the Great Famine, the population topped 700 million a decade later.</a:t>
            </a:r>
          </a:p>
          <a:p>
            <a:r>
              <a:rPr lang="en-GB" sz="1400" dirty="0"/>
              <a:t>In 1964, the State Council established a new Birth Planning Commission and moved to insert targets for limiting population growth into the upcoming Third Five-Year Plan.</a:t>
            </a:r>
          </a:p>
          <a:p>
            <a:r>
              <a:rPr lang="en-GB" sz="1400" dirty="0"/>
              <a:t>Free sterilisation and abortions were first trialled in urban areas, where facilities were better, and women were better educated. It was hoped that it would lower grain requirements for the peasantry. The scheme's success meant it was extended to densely populated rural areas.</a:t>
            </a:r>
          </a:p>
          <a:p>
            <a:r>
              <a:rPr lang="en-GB" sz="1400" dirty="0"/>
              <a:t>Outside the cities, persuading peasants that the state needed to involve itself in their lives in such a dramatic way proved a challenge. A government that offered almost no sex education in schools found itself suddenly ordering its cadres to promote contraceptives, sterilisation and abortions. The cadres, still reeling after the Great Leap Forward, resisted pushing the policy too strongly. Some women welcomed smaller families, but others feared that without a large family, they would not be supported in their old age. </a:t>
            </a:r>
          </a:p>
          <a:p>
            <a:r>
              <a:rPr lang="en-GB" sz="1400" dirty="0"/>
              <a:t>The policy was abandoned during the Cultural Revolution.</a:t>
            </a:r>
          </a:p>
          <a:p>
            <a:r>
              <a:rPr lang="en-GB" sz="1400" dirty="0"/>
              <a:t>From 1971, female sterilisation, induced abortions and IUD contraceptive insertion increased rapidly. As a result, the total fertility rate (a projection of how many children the average woman would be expected to have over her lifetime based on current trends) fell from close to six around 1970 to 2.7–2.8 by the end of the decade.</a:t>
            </a:r>
          </a:p>
          <a:p>
            <a:endParaRPr lang="en-GB" sz="700" dirty="0"/>
          </a:p>
          <a:p>
            <a:endParaRPr lang="en-GB" sz="700" dirty="0"/>
          </a:p>
          <a:p>
            <a:endParaRPr lang="en-GB" sz="700" dirty="0"/>
          </a:p>
          <a:p>
            <a:endParaRPr lang="en-GB" sz="700" dirty="0"/>
          </a:p>
          <a:p>
            <a:endParaRPr lang="en-GB" sz="700" dirty="0"/>
          </a:p>
        </p:txBody>
      </p:sp>
    </p:spTree>
    <p:extLst>
      <p:ext uri="{BB962C8B-B14F-4D97-AF65-F5344CB8AC3E}">
        <p14:creationId xmlns:p14="http://schemas.microsoft.com/office/powerpoint/2010/main" val="906446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57DA5B-D564-D21A-E7AE-A2950199D4DD}"/>
              </a:ext>
            </a:extLst>
          </p:cNvPr>
          <p:cNvSpPr>
            <a:spLocks noGrp="1"/>
          </p:cNvSpPr>
          <p:nvPr>
            <p:ph type="title"/>
          </p:nvPr>
        </p:nvSpPr>
        <p:spPr>
          <a:xfrm>
            <a:off x="466722" y="586855"/>
            <a:ext cx="3201366" cy="3387497"/>
          </a:xfrm>
        </p:spPr>
        <p:txBody>
          <a:bodyPr anchor="b">
            <a:normAutofit/>
          </a:bodyPr>
          <a:lstStyle/>
          <a:p>
            <a:pPr algn="r"/>
            <a:r>
              <a:rPr lang="en-BR" sz="4000" dirty="0">
                <a:solidFill>
                  <a:srgbClr val="FFFFFF"/>
                </a:solidFill>
              </a:rPr>
              <a:t>Social Policies – Health </a:t>
            </a:r>
          </a:p>
        </p:txBody>
      </p:sp>
      <p:sp>
        <p:nvSpPr>
          <p:cNvPr id="3" name="Content Placeholder 2">
            <a:extLst>
              <a:ext uri="{FF2B5EF4-FFF2-40B4-BE49-F238E27FC236}">
                <a16:creationId xmlns:a16="http://schemas.microsoft.com/office/drawing/2014/main" id="{0F26A8E6-312B-DD11-D82F-F438E5C22AA1}"/>
              </a:ext>
            </a:extLst>
          </p:cNvPr>
          <p:cNvSpPr>
            <a:spLocks noGrp="1"/>
          </p:cNvSpPr>
          <p:nvPr>
            <p:ph idx="1"/>
          </p:nvPr>
        </p:nvSpPr>
        <p:spPr>
          <a:xfrm>
            <a:off x="4810259" y="649480"/>
            <a:ext cx="6555347" cy="5546047"/>
          </a:xfrm>
        </p:spPr>
        <p:txBody>
          <a:bodyPr anchor="ctr">
            <a:normAutofit/>
          </a:bodyPr>
          <a:lstStyle/>
          <a:p>
            <a:r>
              <a:rPr lang="en-BR" sz="2000" dirty="0"/>
              <a:t>Topic Sentence:</a:t>
            </a:r>
          </a:p>
          <a:p>
            <a:pPr marL="0" indent="0">
              <a:buNone/>
            </a:pPr>
            <a:r>
              <a:rPr lang="en-BR" sz="2000" dirty="0"/>
              <a:t>1. </a:t>
            </a:r>
          </a:p>
          <a:p>
            <a:pPr marL="0" indent="0">
              <a:buNone/>
            </a:pPr>
            <a:r>
              <a:rPr lang="en-GB" sz="2000" dirty="0"/>
              <a:t>2. </a:t>
            </a:r>
            <a:endParaRPr lang="en-BR" sz="2000" dirty="0"/>
          </a:p>
          <a:p>
            <a:pPr marL="0" indent="0">
              <a:buNone/>
            </a:pPr>
            <a:r>
              <a:rPr lang="en-GB" sz="2000" dirty="0"/>
              <a:t>3.</a:t>
            </a:r>
            <a:endParaRPr lang="en-BR" sz="2000" dirty="0"/>
          </a:p>
          <a:p>
            <a:r>
              <a:rPr lang="en-BR" sz="2000" dirty="0"/>
              <a:t>Evalaution (limtiations)</a:t>
            </a:r>
          </a:p>
        </p:txBody>
      </p:sp>
    </p:spTree>
    <p:extLst>
      <p:ext uri="{BB962C8B-B14F-4D97-AF65-F5344CB8AC3E}">
        <p14:creationId xmlns:p14="http://schemas.microsoft.com/office/powerpoint/2010/main" val="108607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484</TotalTime>
  <Words>1114</Words>
  <Application>Microsoft Macintosh PowerPoint</Application>
  <PresentationFormat>Widescreen</PresentationFormat>
  <Paragraphs>42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Aptos</vt:lpstr>
      <vt:lpstr>Aptos Display</vt:lpstr>
      <vt:lpstr>Arial</vt:lpstr>
      <vt:lpstr>Office Theme</vt:lpstr>
      <vt:lpstr>Mao and Health</vt:lpstr>
      <vt:lpstr>Nutrition and Living Standards</vt:lpstr>
      <vt:lpstr>Early Health Policies</vt:lpstr>
      <vt:lpstr>Health in Rural Areas</vt:lpstr>
      <vt:lpstr>Statistics</vt:lpstr>
      <vt:lpstr>Family Planning</vt:lpstr>
      <vt:lpstr>Social Policies – Health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Steven Spence</dc:creator>
  <cp:lastModifiedBy>Steven Spence</cp:lastModifiedBy>
  <cp:revision>2</cp:revision>
  <dcterms:created xsi:type="dcterms:W3CDTF">2024-08-26T22:56:37Z</dcterms:created>
  <dcterms:modified xsi:type="dcterms:W3CDTF">2024-08-27T22:44:51Z</dcterms:modified>
</cp:coreProperties>
</file>