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5" r:id="rId9"/>
    <p:sldId id="262" r:id="rId10"/>
    <p:sldId id="263" r:id="rId11"/>
    <p:sldId id="266" r:id="rId12"/>
    <p:sldId id="264" r:id="rId13"/>
    <p:sldId id="268" r:id="rId14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197"/>
  </p:normalViewPr>
  <p:slideViewPr>
    <p:cSldViewPr snapToGrid="0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87DAA-84D4-1795-809E-E08B0C6AE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BF8C7-9A31-CD43-58A0-CC0DB3772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3C75A-DDED-0721-029F-BF5526D4D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8CAA-0EC7-2D4E-A8BF-E6BBA145B819}" type="datetimeFigureOut">
              <a:rPr lang="en-CN" smtClean="0"/>
              <a:t>2024/3/26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B2ED4-CC1A-8487-9CBF-46A39632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F0B0-4C51-26C8-3737-25A35C3E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508-0CA5-2A4A-AE1D-EF8EC50C181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9581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5B74A-685A-9409-D9A0-4C2C166F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A232C-DD2B-4AF2-1420-76FEEFC71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535C6-E901-3B9C-1C17-2D634BBB6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8CAA-0EC7-2D4E-A8BF-E6BBA145B819}" type="datetimeFigureOut">
              <a:rPr lang="en-CN" smtClean="0"/>
              <a:t>2024/3/26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58AC0-F97F-83D1-357B-640FB0B3C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13A47-DE0A-D50C-061D-CAC75ED3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508-0CA5-2A4A-AE1D-EF8EC50C181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4285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0E4ACC-93EB-E4DE-E662-DF74B5F6BE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3DE91-6920-34D5-BF8F-AC3A288C0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1B604-EE96-0BB9-E38F-5D77495E3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8CAA-0EC7-2D4E-A8BF-E6BBA145B819}" type="datetimeFigureOut">
              <a:rPr lang="en-CN" smtClean="0"/>
              <a:t>2024/3/26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DC6C2-B137-1975-63C5-039305AF3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57953-647B-470F-D96F-51B5BBC97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508-0CA5-2A4A-AE1D-EF8EC50C181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7192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08591-2056-3DEC-6A61-30E0899B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1D024-118D-35DE-CB27-46397808B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B0F94-DC44-B6E6-A172-F8B4F57C1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8CAA-0EC7-2D4E-A8BF-E6BBA145B819}" type="datetimeFigureOut">
              <a:rPr lang="en-CN" smtClean="0"/>
              <a:t>2024/3/26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2C9F4-3D1B-1F3C-CD0C-4442BD0D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63CAB-ED9D-0D62-EEAF-865630EA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508-0CA5-2A4A-AE1D-EF8EC50C181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3051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BB26D-8733-D6F8-8321-9A0D0C70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612BE-9566-8475-43A0-327122055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0EC14-9EBE-4F5B-63AE-60CDF694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8CAA-0EC7-2D4E-A8BF-E6BBA145B819}" type="datetimeFigureOut">
              <a:rPr lang="en-CN" smtClean="0"/>
              <a:t>2024/3/26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26760-F895-C38E-7D15-4937CCEE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C8753-5BD5-AE18-C99A-CFD3C419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508-0CA5-2A4A-AE1D-EF8EC50C181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6322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FC5D-40C3-5A85-0B7B-5D485006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6593A-0796-8C81-F601-1585D5881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557EB-8E7D-23F1-D863-84F3D7E12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5EAA1-D255-3163-C6F7-1B11BD17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8CAA-0EC7-2D4E-A8BF-E6BBA145B819}" type="datetimeFigureOut">
              <a:rPr lang="en-CN" smtClean="0"/>
              <a:t>2024/3/26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A2688-4719-E1A5-5671-C3A6C3B1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3F78E-75AF-DCAE-B9FA-A12CBBA7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508-0CA5-2A4A-AE1D-EF8EC50C181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1872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C8487-392F-8235-319F-3E262E83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43851-FAF2-F310-93D4-AD37C4FC0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BDCBE-9AC4-E543-BDA8-B6A803C16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682F3-8420-0396-8CF1-7FBD7FADD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BEB22F-8946-FFAA-5A5A-59E85E5BD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39105F-8453-EB61-F92A-297FD5B3A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8CAA-0EC7-2D4E-A8BF-E6BBA145B819}" type="datetimeFigureOut">
              <a:rPr lang="en-CN" smtClean="0"/>
              <a:t>2024/3/26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3E70DA-3D3A-B079-47D0-3BF8E79AA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9DC1D0-CD58-1A1C-4886-6511480D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508-0CA5-2A4A-AE1D-EF8EC50C181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4607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72A6F-0DF7-B82B-C149-E5170298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E6D448-4845-70B8-3A63-607F3BF33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8CAA-0EC7-2D4E-A8BF-E6BBA145B819}" type="datetimeFigureOut">
              <a:rPr lang="en-CN" smtClean="0"/>
              <a:t>2024/3/26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03520-A808-87E5-785F-47EB4250F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BB60D-DE8C-61A0-BF67-F2A5E852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508-0CA5-2A4A-AE1D-EF8EC50C181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5902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3FE3B6-B02E-56AC-B0DD-451A6F2F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8CAA-0EC7-2D4E-A8BF-E6BBA145B819}" type="datetimeFigureOut">
              <a:rPr lang="en-CN" smtClean="0"/>
              <a:t>2024/3/26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6EAB0-DE80-842B-5BE4-449D1891F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BF525-20BA-A4AC-3D4A-2F105929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508-0CA5-2A4A-AE1D-EF8EC50C181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0050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E4038-57A0-F503-2C74-3DEC6FB88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0CDD1-2C19-1AD3-8778-A779CE68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EC2CC-5238-D9D6-A98D-AED8B5683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F360D-B9FF-9B4D-2837-860FA0721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8CAA-0EC7-2D4E-A8BF-E6BBA145B819}" type="datetimeFigureOut">
              <a:rPr lang="en-CN" smtClean="0"/>
              <a:t>2024/3/26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D0396-315F-CDB6-AB5A-E50A93C7C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5F46D-7F09-D17D-5920-F0D632AC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508-0CA5-2A4A-AE1D-EF8EC50C181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5567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5EF2D-3B96-CF03-9BE0-7CA1842A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9918CB-566E-089C-C2BA-CBCF677CC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A5154-71CE-AD31-8D81-B38116ADE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BCB2B-7016-E19E-62BC-C3DD0881E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8CAA-0EC7-2D4E-A8BF-E6BBA145B819}" type="datetimeFigureOut">
              <a:rPr lang="en-CN" smtClean="0"/>
              <a:t>2024/3/26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A2C29-16FF-DC34-199F-EF624C0E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349DE-6D71-D1F2-5F34-2A96738A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508-0CA5-2A4A-AE1D-EF8EC50C181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8529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85EBB1-C059-3DF8-8CD6-E8DC08BE5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4F50F-25FE-F0FF-F991-1FB2AFC76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F86B8-186C-8A76-7B8F-25C3B2EFE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6B8CAA-0EC7-2D4E-A8BF-E6BBA145B819}" type="datetimeFigureOut">
              <a:rPr lang="en-CN" smtClean="0"/>
              <a:t>2024/3/26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92A8D-60D6-77F2-3A8B-510D1E83F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3EA25-21C3-9D53-D450-E6F2C5F75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FA6508-0CA5-2A4A-AE1D-EF8EC50C181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7336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42793-00D1-25B4-C8DE-08195703E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sz="3400" dirty="0">
                <a:effectLst/>
                <a:latin typeface="Helvetica" pitchFamily="2" charset="0"/>
              </a:rPr>
              <a:t>“The most important effects of Early Modern wars were territorial.” Discuss with reference to two wars, each chosen from a different region.</a:t>
            </a:r>
            <a:br>
              <a:rPr lang="en-US" sz="3400" dirty="0">
                <a:effectLst/>
                <a:latin typeface="Helvetica" pitchFamily="2" charset="0"/>
              </a:rPr>
            </a:br>
            <a:endParaRPr lang="en-CN" sz="3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637C3-EB68-4B99-A46E-A314EAF21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endParaRPr lang="en-CN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430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he Expansion of the Qing Empire Before 1800 (Chapter 9) - The Limits of  Universal Rule">
            <a:extLst>
              <a:ext uri="{FF2B5EF4-FFF2-40B4-BE49-F238E27FC236}">
                <a16:creationId xmlns:a16="http://schemas.microsoft.com/office/drawing/2014/main" id="{224C928D-8AC6-4D86-7821-C6A8E9EB92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2843" y="643467"/>
            <a:ext cx="792631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952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6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Qing expansion, 1644-1783 | Mapas, Historia, Planos">
            <a:extLst>
              <a:ext uri="{FF2B5EF4-FFF2-40B4-BE49-F238E27FC236}">
                <a16:creationId xmlns:a16="http://schemas.microsoft.com/office/drawing/2014/main" id="{2A24E23C-6DA6-CFE7-2D2F-59512AE9B8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6667" y="643467"/>
            <a:ext cx="795866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16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4B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What was the geopolitical zenith of the Qing dynasty? - Quora">
            <a:extLst>
              <a:ext uri="{FF2B5EF4-FFF2-40B4-BE49-F238E27FC236}">
                <a16:creationId xmlns:a16="http://schemas.microsoft.com/office/drawing/2014/main" id="{D3BB1594-D195-D632-4FA7-5686D41D83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8902" y="643467"/>
            <a:ext cx="655419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830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C448C19-A154-16D5-6ED9-A6213738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CN" sz="4000" dirty="0">
                <a:solidFill>
                  <a:srgbClr val="FFFFFF"/>
                </a:solidFill>
              </a:rPr>
              <a:t>Qing China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CC317C-60DD-6F33-DC25-C3B96CE66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N" sz="2000"/>
              <a:t>Paragraph One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09DF2B-78A2-662C-DB43-97A5AE654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N" sz="2000"/>
              <a:t>Paragraph Two</a:t>
            </a:r>
          </a:p>
        </p:txBody>
      </p:sp>
    </p:spTree>
    <p:extLst>
      <p:ext uri="{BB962C8B-B14F-4D97-AF65-F5344CB8AC3E}">
        <p14:creationId xmlns:p14="http://schemas.microsoft.com/office/powerpoint/2010/main" val="10320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ztec Empire (Illustration) - World History Encyclopedia">
            <a:extLst>
              <a:ext uri="{FF2B5EF4-FFF2-40B4-BE49-F238E27FC236}">
                <a16:creationId xmlns:a16="http://schemas.microsoft.com/office/drawing/2014/main" id="{DD66C008-9FA0-BFD1-5745-E5888B24E4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6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91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r/MapPorn - This extremely detailed map of the Aztec Empire and its neighbours immediately before the conquest">
            <a:extLst>
              <a:ext uri="{FF2B5EF4-FFF2-40B4-BE49-F238E27FC236}">
                <a16:creationId xmlns:a16="http://schemas.microsoft.com/office/drawing/2014/main" id="{3279D018-CEB2-95C9-E3E8-4360C34C3E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16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7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EE72081-F3B4-5F19-C9D6-DD562D3F3E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940" y="643467"/>
            <a:ext cx="990411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52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600 Map of Spanish Territories in North America, Including Mexico, Cuba,  California, and Florida' Art Print | Art.com">
            <a:extLst>
              <a:ext uri="{FF2B5EF4-FFF2-40B4-BE49-F238E27FC236}">
                <a16:creationId xmlns:a16="http://schemas.microsoft.com/office/drawing/2014/main" id="{5DD1F97E-A91B-C490-4638-7C8A7E71E5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9" b="200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4C4E9-80D0-7A8E-D544-FEB03E19B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Spanish Map of their Possessions - 1600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69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map of the united states&#10;&#10;Description automatically generated">
            <a:extLst>
              <a:ext uri="{FF2B5EF4-FFF2-40B4-BE49-F238E27FC236}">
                <a16:creationId xmlns:a16="http://schemas.microsoft.com/office/drawing/2014/main" id="{C45E7708-0471-E643-8E77-6D8E8F53E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2200" y="643467"/>
            <a:ext cx="3927600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E8E4C-8622-C3DC-D808-A1C64AEB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CN" sz="4000" dirty="0">
                <a:solidFill>
                  <a:srgbClr val="FFFFFF"/>
                </a:solidFill>
              </a:rPr>
              <a:t>New Spain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8AA8C-57FD-E355-1F1A-847D1F01D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N" sz="2000"/>
              <a:t>Paragraph One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DC2FE-592E-4DB5-144E-105B11D13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N" sz="2000"/>
              <a:t>Paragraph Two</a:t>
            </a:r>
          </a:p>
        </p:txBody>
      </p:sp>
    </p:spTree>
    <p:extLst>
      <p:ext uri="{BB962C8B-B14F-4D97-AF65-F5344CB8AC3E}">
        <p14:creationId xmlns:p14="http://schemas.microsoft.com/office/powerpoint/2010/main" val="170840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1A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Map of the Ming Dynasty Territory (Illustration) - World History  Encyclopedia">
            <a:extLst>
              <a:ext uri="{FF2B5EF4-FFF2-40B4-BE49-F238E27FC236}">
                <a16:creationId xmlns:a16="http://schemas.microsoft.com/office/drawing/2014/main" id="{CA141F2B-062A-A42D-DEEF-DCF4FFE1BB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9214" y="643467"/>
            <a:ext cx="547357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15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Delimiting the Realm Under the Ming Dynasty (Chapter 8) - The Limits of  Universal Rule">
            <a:extLst>
              <a:ext uri="{FF2B5EF4-FFF2-40B4-BE49-F238E27FC236}">
                <a16:creationId xmlns:a16="http://schemas.microsoft.com/office/drawing/2014/main" id="{A9C041DC-A29A-5C3B-6386-8664E3A28D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3385" y="643467"/>
            <a:ext cx="656522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389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46</Words>
  <Application>Microsoft Macintosh PowerPoint</Application>
  <PresentationFormat>Widescreen</PresentationFormat>
  <Paragraphs>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Helvetica</vt:lpstr>
      <vt:lpstr>Office Theme</vt:lpstr>
      <vt:lpstr>“The most important effects of Early Modern wars were territorial.” Discuss with reference to two wars, each chosen from a different region. </vt:lpstr>
      <vt:lpstr>PowerPoint Presentation</vt:lpstr>
      <vt:lpstr>PowerPoint Presentation</vt:lpstr>
      <vt:lpstr>PowerPoint Presentation</vt:lpstr>
      <vt:lpstr>Spanish Map of their Possessions - 1600</vt:lpstr>
      <vt:lpstr>PowerPoint Presentation</vt:lpstr>
      <vt:lpstr>New Spain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Qing China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most important effects of Early Modern wars were territorial.” Discuss with reference to two wars, each chosen from a different region. </dc:title>
  <dc:creator>Steven Spence 向南</dc:creator>
  <cp:lastModifiedBy>Steven Spence 向南</cp:lastModifiedBy>
  <cp:revision>1</cp:revision>
  <dcterms:created xsi:type="dcterms:W3CDTF">2024-03-26T01:34:00Z</dcterms:created>
  <dcterms:modified xsi:type="dcterms:W3CDTF">2024-03-26T03:03:19Z</dcterms:modified>
</cp:coreProperties>
</file>