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5" r:id="rId10"/>
    <p:sldId id="266" r:id="rId11"/>
    <p:sldId id="264" r:id="rId12"/>
  </p:sldIdLst>
  <p:sldSz cx="12192000" cy="6858000"/>
  <p:notesSz cx="6858000" cy="9144000"/>
  <p:defaultTextStyle>
    <a:defPPr>
      <a:defRPr lang="en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5"/>
  </p:normalViewPr>
  <p:slideViewPr>
    <p:cSldViewPr snapToGrid="0" snapToObjects="1">
      <p:cViewPr varScale="1">
        <p:scale>
          <a:sx n="111" d="100"/>
          <a:sy n="111" d="100"/>
        </p:scale>
        <p:origin x="6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4.svg"/><Relationship Id="rId16" Type="http://schemas.openxmlformats.org/officeDocument/2006/relationships/image" Target="../media/image28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4.svg"/><Relationship Id="rId16" Type="http://schemas.openxmlformats.org/officeDocument/2006/relationships/image" Target="../media/image28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0A07E5-4CD1-4F84-9549-72AF9D0720BD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1711A96-2AD2-4BB5-B776-5F66578CC642}">
      <dgm:prSet/>
      <dgm:spPr/>
      <dgm:t>
        <a:bodyPr/>
        <a:lstStyle/>
        <a:p>
          <a:r>
            <a:rPr lang="en-US"/>
            <a:t>There can now be no changes to the question without consultation with your supervisor.</a:t>
          </a:r>
        </a:p>
      </dgm:t>
    </dgm:pt>
    <dgm:pt modelId="{63D23580-4AAC-4175-9B02-EE141C324E79}" type="parTrans" cxnId="{13180DB3-71F6-468B-92D5-C91EB704018C}">
      <dgm:prSet/>
      <dgm:spPr/>
      <dgm:t>
        <a:bodyPr/>
        <a:lstStyle/>
        <a:p>
          <a:endParaRPr lang="en-US"/>
        </a:p>
      </dgm:t>
    </dgm:pt>
    <dgm:pt modelId="{8CC53B74-A445-497A-B70D-67A0FCB79298}" type="sibTrans" cxnId="{13180DB3-71F6-468B-92D5-C91EB704018C}">
      <dgm:prSet/>
      <dgm:spPr/>
      <dgm:t>
        <a:bodyPr/>
        <a:lstStyle/>
        <a:p>
          <a:endParaRPr lang="en-US"/>
        </a:p>
      </dgm:t>
    </dgm:pt>
    <dgm:pt modelId="{A15F2CCA-8ED0-4E93-BBF1-1B7CED12BC99}">
      <dgm:prSet/>
      <dgm:spPr/>
      <dgm:t>
        <a:bodyPr/>
        <a:lstStyle/>
        <a:p>
          <a:r>
            <a:rPr lang="en-US" dirty="0"/>
            <a:t>If an essays is handed in that has not been approved, you will get no further help or guidance.</a:t>
          </a:r>
        </a:p>
      </dgm:t>
    </dgm:pt>
    <dgm:pt modelId="{143D3BF0-8206-43F4-A47A-31B4A737304E}" type="parTrans" cxnId="{1CDD3E1D-D8CF-46B5-984A-1C42708279EA}">
      <dgm:prSet/>
      <dgm:spPr/>
      <dgm:t>
        <a:bodyPr/>
        <a:lstStyle/>
        <a:p>
          <a:endParaRPr lang="en-US"/>
        </a:p>
      </dgm:t>
    </dgm:pt>
    <dgm:pt modelId="{BCBBAA56-E33C-493F-8277-ED00876B6AEF}" type="sibTrans" cxnId="{1CDD3E1D-D8CF-46B5-984A-1C42708279EA}">
      <dgm:prSet/>
      <dgm:spPr/>
      <dgm:t>
        <a:bodyPr/>
        <a:lstStyle/>
        <a:p>
          <a:endParaRPr lang="en-US"/>
        </a:p>
      </dgm:t>
    </dgm:pt>
    <dgm:pt modelId="{6AE30600-ED2E-0743-8B42-9FEA5228BCB6}" type="pres">
      <dgm:prSet presAssocID="{EE0A07E5-4CD1-4F84-9549-72AF9D0720B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D9E5F43-5F7C-9A49-BE2B-E77835B8E98D}" type="pres">
      <dgm:prSet presAssocID="{D1711A96-2AD2-4BB5-B776-5F66578CC642}" presName="hierRoot1" presStyleCnt="0"/>
      <dgm:spPr/>
    </dgm:pt>
    <dgm:pt modelId="{9F26A4F8-11F1-4C4A-89EF-D1FC1C47295E}" type="pres">
      <dgm:prSet presAssocID="{D1711A96-2AD2-4BB5-B776-5F66578CC642}" presName="composite" presStyleCnt="0"/>
      <dgm:spPr/>
    </dgm:pt>
    <dgm:pt modelId="{ABC67E77-2C84-6446-AD21-0BF9D3919212}" type="pres">
      <dgm:prSet presAssocID="{D1711A96-2AD2-4BB5-B776-5F66578CC642}" presName="background" presStyleLbl="node0" presStyleIdx="0" presStyleCnt="2"/>
      <dgm:spPr/>
    </dgm:pt>
    <dgm:pt modelId="{8AC0B9A4-0FD5-2247-9DA5-7396888EB93D}" type="pres">
      <dgm:prSet presAssocID="{D1711A96-2AD2-4BB5-B776-5F66578CC642}" presName="text" presStyleLbl="fgAcc0" presStyleIdx="0" presStyleCnt="2">
        <dgm:presLayoutVars>
          <dgm:chPref val="3"/>
        </dgm:presLayoutVars>
      </dgm:prSet>
      <dgm:spPr/>
    </dgm:pt>
    <dgm:pt modelId="{8FC17807-4786-9942-BE73-27D30617D4A6}" type="pres">
      <dgm:prSet presAssocID="{D1711A96-2AD2-4BB5-B776-5F66578CC642}" presName="hierChild2" presStyleCnt="0"/>
      <dgm:spPr/>
    </dgm:pt>
    <dgm:pt modelId="{74841EE2-FB94-9C49-941D-0CF32377B326}" type="pres">
      <dgm:prSet presAssocID="{A15F2CCA-8ED0-4E93-BBF1-1B7CED12BC99}" presName="hierRoot1" presStyleCnt="0"/>
      <dgm:spPr/>
    </dgm:pt>
    <dgm:pt modelId="{EC23F124-5624-7F47-81C9-542572C5C269}" type="pres">
      <dgm:prSet presAssocID="{A15F2CCA-8ED0-4E93-BBF1-1B7CED12BC99}" presName="composite" presStyleCnt="0"/>
      <dgm:spPr/>
    </dgm:pt>
    <dgm:pt modelId="{24842BA0-9F83-AE41-B287-674DF884F326}" type="pres">
      <dgm:prSet presAssocID="{A15F2CCA-8ED0-4E93-BBF1-1B7CED12BC99}" presName="background" presStyleLbl="node0" presStyleIdx="1" presStyleCnt="2"/>
      <dgm:spPr/>
    </dgm:pt>
    <dgm:pt modelId="{3DB9EC91-A01B-194B-B61A-7615D7F2F3FF}" type="pres">
      <dgm:prSet presAssocID="{A15F2CCA-8ED0-4E93-BBF1-1B7CED12BC99}" presName="text" presStyleLbl="fgAcc0" presStyleIdx="1" presStyleCnt="2">
        <dgm:presLayoutVars>
          <dgm:chPref val="3"/>
        </dgm:presLayoutVars>
      </dgm:prSet>
      <dgm:spPr/>
    </dgm:pt>
    <dgm:pt modelId="{ACC509DB-77AD-7343-9946-1C4FC078345C}" type="pres">
      <dgm:prSet presAssocID="{A15F2CCA-8ED0-4E93-BBF1-1B7CED12BC99}" presName="hierChild2" presStyleCnt="0"/>
      <dgm:spPr/>
    </dgm:pt>
  </dgm:ptLst>
  <dgm:cxnLst>
    <dgm:cxn modelId="{1CDD3E1D-D8CF-46B5-984A-1C42708279EA}" srcId="{EE0A07E5-4CD1-4F84-9549-72AF9D0720BD}" destId="{A15F2CCA-8ED0-4E93-BBF1-1B7CED12BC99}" srcOrd="1" destOrd="0" parTransId="{143D3BF0-8206-43F4-A47A-31B4A737304E}" sibTransId="{BCBBAA56-E33C-493F-8277-ED00876B6AEF}"/>
    <dgm:cxn modelId="{FC02304F-A3AC-1647-86FA-55F707D075CC}" type="presOf" srcId="{D1711A96-2AD2-4BB5-B776-5F66578CC642}" destId="{8AC0B9A4-0FD5-2247-9DA5-7396888EB93D}" srcOrd="0" destOrd="0" presId="urn:microsoft.com/office/officeart/2005/8/layout/hierarchy1"/>
    <dgm:cxn modelId="{13180DB3-71F6-468B-92D5-C91EB704018C}" srcId="{EE0A07E5-4CD1-4F84-9549-72AF9D0720BD}" destId="{D1711A96-2AD2-4BB5-B776-5F66578CC642}" srcOrd="0" destOrd="0" parTransId="{63D23580-4AAC-4175-9B02-EE141C324E79}" sibTransId="{8CC53B74-A445-497A-B70D-67A0FCB79298}"/>
    <dgm:cxn modelId="{80259BB4-7FBE-AB46-9B11-DD28FDB5B3A2}" type="presOf" srcId="{EE0A07E5-4CD1-4F84-9549-72AF9D0720BD}" destId="{6AE30600-ED2E-0743-8B42-9FEA5228BCB6}" srcOrd="0" destOrd="0" presId="urn:microsoft.com/office/officeart/2005/8/layout/hierarchy1"/>
    <dgm:cxn modelId="{217051F0-1045-AF46-992E-66B912AF1302}" type="presOf" srcId="{A15F2CCA-8ED0-4E93-BBF1-1B7CED12BC99}" destId="{3DB9EC91-A01B-194B-B61A-7615D7F2F3FF}" srcOrd="0" destOrd="0" presId="urn:microsoft.com/office/officeart/2005/8/layout/hierarchy1"/>
    <dgm:cxn modelId="{2289C257-E3FE-1D44-90DB-7C3AF2B1E9E0}" type="presParOf" srcId="{6AE30600-ED2E-0743-8B42-9FEA5228BCB6}" destId="{BD9E5F43-5F7C-9A49-BE2B-E77835B8E98D}" srcOrd="0" destOrd="0" presId="urn:microsoft.com/office/officeart/2005/8/layout/hierarchy1"/>
    <dgm:cxn modelId="{F6FD455F-3954-7241-8F3B-C0E88AE06C96}" type="presParOf" srcId="{BD9E5F43-5F7C-9A49-BE2B-E77835B8E98D}" destId="{9F26A4F8-11F1-4C4A-89EF-D1FC1C47295E}" srcOrd="0" destOrd="0" presId="urn:microsoft.com/office/officeart/2005/8/layout/hierarchy1"/>
    <dgm:cxn modelId="{A1AF2386-91F9-AD45-904F-48CA1D13FE6C}" type="presParOf" srcId="{9F26A4F8-11F1-4C4A-89EF-D1FC1C47295E}" destId="{ABC67E77-2C84-6446-AD21-0BF9D3919212}" srcOrd="0" destOrd="0" presId="urn:microsoft.com/office/officeart/2005/8/layout/hierarchy1"/>
    <dgm:cxn modelId="{EE37AFB0-E2E2-7845-BE42-601C329A3E46}" type="presParOf" srcId="{9F26A4F8-11F1-4C4A-89EF-D1FC1C47295E}" destId="{8AC0B9A4-0FD5-2247-9DA5-7396888EB93D}" srcOrd="1" destOrd="0" presId="urn:microsoft.com/office/officeart/2005/8/layout/hierarchy1"/>
    <dgm:cxn modelId="{64EBE955-7421-744A-9EEB-4E25D9BD1467}" type="presParOf" srcId="{BD9E5F43-5F7C-9A49-BE2B-E77835B8E98D}" destId="{8FC17807-4786-9942-BE73-27D30617D4A6}" srcOrd="1" destOrd="0" presId="urn:microsoft.com/office/officeart/2005/8/layout/hierarchy1"/>
    <dgm:cxn modelId="{14D0F1A8-C987-0E40-B576-1963A65A9D2D}" type="presParOf" srcId="{6AE30600-ED2E-0743-8B42-9FEA5228BCB6}" destId="{74841EE2-FB94-9C49-941D-0CF32377B326}" srcOrd="1" destOrd="0" presId="urn:microsoft.com/office/officeart/2005/8/layout/hierarchy1"/>
    <dgm:cxn modelId="{37C73D24-11CF-DE43-805A-2D2D12CA74EA}" type="presParOf" srcId="{74841EE2-FB94-9C49-941D-0CF32377B326}" destId="{EC23F124-5624-7F47-81C9-542572C5C269}" srcOrd="0" destOrd="0" presId="urn:microsoft.com/office/officeart/2005/8/layout/hierarchy1"/>
    <dgm:cxn modelId="{93BA2856-6B97-E348-9E73-20CCB3B90550}" type="presParOf" srcId="{EC23F124-5624-7F47-81C9-542572C5C269}" destId="{24842BA0-9F83-AE41-B287-674DF884F326}" srcOrd="0" destOrd="0" presId="urn:microsoft.com/office/officeart/2005/8/layout/hierarchy1"/>
    <dgm:cxn modelId="{9D9D7A32-7EEE-E340-BA79-A961E2AE6081}" type="presParOf" srcId="{EC23F124-5624-7F47-81C9-542572C5C269}" destId="{3DB9EC91-A01B-194B-B61A-7615D7F2F3FF}" srcOrd="1" destOrd="0" presId="urn:microsoft.com/office/officeart/2005/8/layout/hierarchy1"/>
    <dgm:cxn modelId="{4EDA080C-3E4F-7B4C-8C2F-5EC408AAA04D}" type="presParOf" srcId="{74841EE2-FB94-9C49-941D-0CF32377B326}" destId="{ACC509DB-77AD-7343-9946-1C4FC078345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11C9D8-0821-43E5-BEA9-B76052DFC34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36640F9-DAC8-4898-BB85-14837628DD90}">
      <dgm:prSet/>
      <dgm:spPr/>
      <dgm:t>
        <a:bodyPr/>
        <a:lstStyle/>
        <a:p>
          <a:r>
            <a:rPr lang="en-US" dirty="0"/>
            <a:t>Demonstrate that you can critically evaluate your decision-making process.</a:t>
          </a:r>
        </a:p>
      </dgm:t>
    </dgm:pt>
    <dgm:pt modelId="{E2F4FBA7-A17B-4501-AFF8-D71BABDA5A00}" type="parTrans" cxnId="{E77729F1-C164-4EB8-8187-956368818EC9}">
      <dgm:prSet/>
      <dgm:spPr/>
      <dgm:t>
        <a:bodyPr/>
        <a:lstStyle/>
        <a:p>
          <a:endParaRPr lang="en-US"/>
        </a:p>
      </dgm:t>
    </dgm:pt>
    <dgm:pt modelId="{6D29FFA5-54F9-43A2-82F8-DC6D8F5A27C7}" type="sibTrans" cxnId="{E77729F1-C164-4EB8-8187-956368818EC9}">
      <dgm:prSet/>
      <dgm:spPr/>
      <dgm:t>
        <a:bodyPr/>
        <a:lstStyle/>
        <a:p>
          <a:endParaRPr lang="en-US"/>
        </a:p>
      </dgm:t>
    </dgm:pt>
    <dgm:pt modelId="{C79556DF-4614-4409-98B5-B381EE799ECC}">
      <dgm:prSet/>
      <dgm:spPr/>
      <dgm:t>
        <a:bodyPr/>
        <a:lstStyle/>
        <a:p>
          <a:r>
            <a:rPr lang="en-US"/>
            <a:t>Show how you respond to set-backs</a:t>
          </a:r>
        </a:p>
      </dgm:t>
    </dgm:pt>
    <dgm:pt modelId="{E6928E66-4946-4E56-A75C-20453C3ADBE3}" type="parTrans" cxnId="{26951E31-AA82-4225-B34D-8DA2B94124BF}">
      <dgm:prSet/>
      <dgm:spPr/>
      <dgm:t>
        <a:bodyPr/>
        <a:lstStyle/>
        <a:p>
          <a:endParaRPr lang="en-US"/>
        </a:p>
      </dgm:t>
    </dgm:pt>
    <dgm:pt modelId="{33CF42D4-14B0-4C3C-979D-45EA5E70E0A6}" type="sibTrans" cxnId="{26951E31-AA82-4225-B34D-8DA2B94124BF}">
      <dgm:prSet/>
      <dgm:spPr/>
      <dgm:t>
        <a:bodyPr/>
        <a:lstStyle/>
        <a:p>
          <a:endParaRPr lang="en-US"/>
        </a:p>
      </dgm:t>
    </dgm:pt>
    <dgm:pt modelId="{1012CC5E-8E64-4979-B083-4B096CD8DF39}">
      <dgm:prSet/>
      <dgm:spPr/>
      <dgm:t>
        <a:bodyPr/>
        <a:lstStyle/>
        <a:p>
          <a:r>
            <a:rPr lang="en-US"/>
            <a:t>Illustrate the journey you have been on.</a:t>
          </a:r>
        </a:p>
      </dgm:t>
    </dgm:pt>
    <dgm:pt modelId="{1A8F1518-376C-4A86-AC6B-9EB9A8E9DF5F}" type="parTrans" cxnId="{FCC853B8-1664-416F-9B28-AE3425E60966}">
      <dgm:prSet/>
      <dgm:spPr/>
      <dgm:t>
        <a:bodyPr/>
        <a:lstStyle/>
        <a:p>
          <a:endParaRPr lang="en-US"/>
        </a:p>
      </dgm:t>
    </dgm:pt>
    <dgm:pt modelId="{54DA89ED-5812-466D-B7F6-BBD7B84F2BC5}" type="sibTrans" cxnId="{FCC853B8-1664-416F-9B28-AE3425E60966}">
      <dgm:prSet/>
      <dgm:spPr/>
      <dgm:t>
        <a:bodyPr/>
        <a:lstStyle/>
        <a:p>
          <a:endParaRPr lang="en-US"/>
        </a:p>
      </dgm:t>
    </dgm:pt>
    <dgm:pt modelId="{61FF1103-0304-48FA-8E58-0B37AE18818E}">
      <dgm:prSet/>
      <dgm:spPr/>
      <dgm:t>
        <a:bodyPr/>
        <a:lstStyle/>
        <a:p>
          <a:r>
            <a:rPr lang="en-US"/>
            <a:t>Show what skills you have learnt</a:t>
          </a:r>
        </a:p>
      </dgm:t>
    </dgm:pt>
    <dgm:pt modelId="{C84D8606-644A-4461-A861-D87ECA2CB9AA}" type="parTrans" cxnId="{EE07CAAB-115E-432A-B716-38C52EC71C37}">
      <dgm:prSet/>
      <dgm:spPr/>
      <dgm:t>
        <a:bodyPr/>
        <a:lstStyle/>
        <a:p>
          <a:endParaRPr lang="en-US"/>
        </a:p>
      </dgm:t>
    </dgm:pt>
    <dgm:pt modelId="{6192C34A-52AD-4D39-9554-D08B7B89E168}" type="sibTrans" cxnId="{EE07CAAB-115E-432A-B716-38C52EC71C37}">
      <dgm:prSet/>
      <dgm:spPr/>
      <dgm:t>
        <a:bodyPr/>
        <a:lstStyle/>
        <a:p>
          <a:endParaRPr lang="en-US"/>
        </a:p>
      </dgm:t>
    </dgm:pt>
    <dgm:pt modelId="{C52CBD27-6453-404D-873F-6EA67A7315D1}">
      <dgm:prSet/>
      <dgm:spPr/>
      <dgm:t>
        <a:bodyPr/>
        <a:lstStyle/>
        <a:p>
          <a:r>
            <a:rPr lang="en-US"/>
            <a:t>Allows authentication</a:t>
          </a:r>
        </a:p>
      </dgm:t>
    </dgm:pt>
    <dgm:pt modelId="{7A3204DC-E46D-4B60-A603-51B335AB10D9}" type="parTrans" cxnId="{0DA5BABF-9C0B-42A6-958E-F83E50A084E7}">
      <dgm:prSet/>
      <dgm:spPr/>
      <dgm:t>
        <a:bodyPr/>
        <a:lstStyle/>
        <a:p>
          <a:endParaRPr lang="en-US"/>
        </a:p>
      </dgm:t>
    </dgm:pt>
    <dgm:pt modelId="{718102D4-4F2B-4AB3-A8FC-B9815A5C2A4F}" type="sibTrans" cxnId="{0DA5BABF-9C0B-42A6-958E-F83E50A084E7}">
      <dgm:prSet/>
      <dgm:spPr/>
      <dgm:t>
        <a:bodyPr/>
        <a:lstStyle/>
        <a:p>
          <a:endParaRPr lang="en-US"/>
        </a:p>
      </dgm:t>
    </dgm:pt>
    <dgm:pt modelId="{36518988-EC28-4912-97CE-5E656F89B1AA}" type="pres">
      <dgm:prSet presAssocID="{D611C9D8-0821-43E5-BEA9-B76052DFC34E}" presName="root" presStyleCnt="0">
        <dgm:presLayoutVars>
          <dgm:dir/>
          <dgm:resizeHandles val="exact"/>
        </dgm:presLayoutVars>
      </dgm:prSet>
      <dgm:spPr/>
    </dgm:pt>
    <dgm:pt modelId="{6B2E2B22-67BE-430A-9D28-9CC0908EE560}" type="pres">
      <dgm:prSet presAssocID="{036640F9-DAC8-4898-BB85-14837628DD90}" presName="compNode" presStyleCnt="0"/>
      <dgm:spPr/>
    </dgm:pt>
    <dgm:pt modelId="{122D38FA-3ACA-4D6B-9622-C6C4239FB21D}" type="pres">
      <dgm:prSet presAssocID="{036640F9-DAC8-4898-BB85-14837628DD90}" presName="bgRect" presStyleLbl="bgShp" presStyleIdx="0" presStyleCnt="5"/>
      <dgm:spPr/>
    </dgm:pt>
    <dgm:pt modelId="{4EB1C00A-A110-4D83-A4D1-4470A8DA5CE5}" type="pres">
      <dgm:prSet presAssocID="{036640F9-DAC8-4898-BB85-14837628DD9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AF40C0D7-F9B8-4544-9B98-0F0439DE7A5B}" type="pres">
      <dgm:prSet presAssocID="{036640F9-DAC8-4898-BB85-14837628DD90}" presName="spaceRect" presStyleCnt="0"/>
      <dgm:spPr/>
    </dgm:pt>
    <dgm:pt modelId="{82A3509C-9CBC-4308-81D2-281BB024140E}" type="pres">
      <dgm:prSet presAssocID="{036640F9-DAC8-4898-BB85-14837628DD90}" presName="parTx" presStyleLbl="revTx" presStyleIdx="0" presStyleCnt="5">
        <dgm:presLayoutVars>
          <dgm:chMax val="0"/>
          <dgm:chPref val="0"/>
        </dgm:presLayoutVars>
      </dgm:prSet>
      <dgm:spPr/>
    </dgm:pt>
    <dgm:pt modelId="{E03013C3-8768-4AA8-AB9E-FE0786C726DB}" type="pres">
      <dgm:prSet presAssocID="{6D29FFA5-54F9-43A2-82F8-DC6D8F5A27C7}" presName="sibTrans" presStyleCnt="0"/>
      <dgm:spPr/>
    </dgm:pt>
    <dgm:pt modelId="{5E75091D-14DE-4AEC-8FD2-A6E46E1EAA68}" type="pres">
      <dgm:prSet presAssocID="{C79556DF-4614-4409-98B5-B381EE799ECC}" presName="compNode" presStyleCnt="0"/>
      <dgm:spPr/>
    </dgm:pt>
    <dgm:pt modelId="{3A3C51A4-A9FB-412F-8DEB-26F89B81D2DA}" type="pres">
      <dgm:prSet presAssocID="{C79556DF-4614-4409-98B5-B381EE799ECC}" presName="bgRect" presStyleLbl="bgShp" presStyleIdx="1" presStyleCnt="5"/>
      <dgm:spPr/>
    </dgm:pt>
    <dgm:pt modelId="{D8F06B21-CBCF-4CF2-8BB2-41EE35D8240C}" type="pres">
      <dgm:prSet presAssocID="{C79556DF-4614-4409-98B5-B381EE799ECC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2DA02130-749F-4D2A-A635-1AE90C24A4EF}" type="pres">
      <dgm:prSet presAssocID="{C79556DF-4614-4409-98B5-B381EE799ECC}" presName="spaceRect" presStyleCnt="0"/>
      <dgm:spPr/>
    </dgm:pt>
    <dgm:pt modelId="{687ED137-635E-47FF-B2C3-8D4F447723FB}" type="pres">
      <dgm:prSet presAssocID="{C79556DF-4614-4409-98B5-B381EE799ECC}" presName="parTx" presStyleLbl="revTx" presStyleIdx="1" presStyleCnt="5">
        <dgm:presLayoutVars>
          <dgm:chMax val="0"/>
          <dgm:chPref val="0"/>
        </dgm:presLayoutVars>
      </dgm:prSet>
      <dgm:spPr/>
    </dgm:pt>
    <dgm:pt modelId="{11545CFF-0237-458C-9427-FDB06722A882}" type="pres">
      <dgm:prSet presAssocID="{33CF42D4-14B0-4C3C-979D-45EA5E70E0A6}" presName="sibTrans" presStyleCnt="0"/>
      <dgm:spPr/>
    </dgm:pt>
    <dgm:pt modelId="{C40BDB94-5D56-4221-8903-6FD695EEB455}" type="pres">
      <dgm:prSet presAssocID="{1012CC5E-8E64-4979-B083-4B096CD8DF39}" presName="compNode" presStyleCnt="0"/>
      <dgm:spPr/>
    </dgm:pt>
    <dgm:pt modelId="{DBF7BF21-30E2-49E1-9111-6FC6D9359899}" type="pres">
      <dgm:prSet presAssocID="{1012CC5E-8E64-4979-B083-4B096CD8DF39}" presName="bgRect" presStyleLbl="bgShp" presStyleIdx="2" presStyleCnt="5"/>
      <dgm:spPr/>
    </dgm:pt>
    <dgm:pt modelId="{E128B372-FE7A-4775-AC7B-BB1451B4ABE0}" type="pres">
      <dgm:prSet presAssocID="{1012CC5E-8E64-4979-B083-4B096CD8DF3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in"/>
        </a:ext>
      </dgm:extLst>
    </dgm:pt>
    <dgm:pt modelId="{B4C1DF5D-1EC9-493C-9FC7-7A5160B357CA}" type="pres">
      <dgm:prSet presAssocID="{1012CC5E-8E64-4979-B083-4B096CD8DF39}" presName="spaceRect" presStyleCnt="0"/>
      <dgm:spPr/>
    </dgm:pt>
    <dgm:pt modelId="{7AC73C0B-78FB-4BFE-9D01-7B3D243BA3BF}" type="pres">
      <dgm:prSet presAssocID="{1012CC5E-8E64-4979-B083-4B096CD8DF39}" presName="parTx" presStyleLbl="revTx" presStyleIdx="2" presStyleCnt="5">
        <dgm:presLayoutVars>
          <dgm:chMax val="0"/>
          <dgm:chPref val="0"/>
        </dgm:presLayoutVars>
      </dgm:prSet>
      <dgm:spPr/>
    </dgm:pt>
    <dgm:pt modelId="{211B47E7-56CA-42AB-A4EE-F012D8F8BA58}" type="pres">
      <dgm:prSet presAssocID="{54DA89ED-5812-466D-B7F6-BBD7B84F2BC5}" presName="sibTrans" presStyleCnt="0"/>
      <dgm:spPr/>
    </dgm:pt>
    <dgm:pt modelId="{99804237-2808-43BA-B0D0-03C0DEBCFCA3}" type="pres">
      <dgm:prSet presAssocID="{61FF1103-0304-48FA-8E58-0B37AE18818E}" presName="compNode" presStyleCnt="0"/>
      <dgm:spPr/>
    </dgm:pt>
    <dgm:pt modelId="{F69FBAFC-1ADB-431A-9809-C4E396CBC2C1}" type="pres">
      <dgm:prSet presAssocID="{61FF1103-0304-48FA-8E58-0B37AE18818E}" presName="bgRect" presStyleLbl="bgShp" presStyleIdx="3" presStyleCnt="5"/>
      <dgm:spPr/>
    </dgm:pt>
    <dgm:pt modelId="{6DEDCB03-22F3-42CD-90D8-75EEB0F42990}" type="pres">
      <dgm:prSet presAssocID="{61FF1103-0304-48FA-8E58-0B37AE18818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4A0A77E6-82F4-4F42-96D9-1F601BF027B7}" type="pres">
      <dgm:prSet presAssocID="{61FF1103-0304-48FA-8E58-0B37AE18818E}" presName="spaceRect" presStyleCnt="0"/>
      <dgm:spPr/>
    </dgm:pt>
    <dgm:pt modelId="{424828E1-4600-4078-A45F-529F2BD5FE51}" type="pres">
      <dgm:prSet presAssocID="{61FF1103-0304-48FA-8E58-0B37AE18818E}" presName="parTx" presStyleLbl="revTx" presStyleIdx="3" presStyleCnt="5">
        <dgm:presLayoutVars>
          <dgm:chMax val="0"/>
          <dgm:chPref val="0"/>
        </dgm:presLayoutVars>
      </dgm:prSet>
      <dgm:spPr/>
    </dgm:pt>
    <dgm:pt modelId="{4D413B69-193E-43A6-A7C4-42FCE9A74889}" type="pres">
      <dgm:prSet presAssocID="{6192C34A-52AD-4D39-9554-D08B7B89E168}" presName="sibTrans" presStyleCnt="0"/>
      <dgm:spPr/>
    </dgm:pt>
    <dgm:pt modelId="{16F5DF59-1408-4B71-8EAC-2E0AD890DB06}" type="pres">
      <dgm:prSet presAssocID="{C52CBD27-6453-404D-873F-6EA67A7315D1}" presName="compNode" presStyleCnt="0"/>
      <dgm:spPr/>
    </dgm:pt>
    <dgm:pt modelId="{5738BA6C-5BFF-4D57-AE80-53B3A43379C0}" type="pres">
      <dgm:prSet presAssocID="{C52CBD27-6453-404D-873F-6EA67A7315D1}" presName="bgRect" presStyleLbl="bgShp" presStyleIdx="4" presStyleCnt="5"/>
      <dgm:spPr/>
    </dgm:pt>
    <dgm:pt modelId="{791B9ACF-D0B4-4BD0-87F8-BC271DA167CF}" type="pres">
      <dgm:prSet presAssocID="{C52CBD27-6453-404D-873F-6EA67A7315D1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08558683-B1A1-4FC8-A75D-D82E5B9BE7EE}" type="pres">
      <dgm:prSet presAssocID="{C52CBD27-6453-404D-873F-6EA67A7315D1}" presName="spaceRect" presStyleCnt="0"/>
      <dgm:spPr/>
    </dgm:pt>
    <dgm:pt modelId="{55387B18-17CC-4DE5-8F45-77E746DD285A}" type="pres">
      <dgm:prSet presAssocID="{C52CBD27-6453-404D-873F-6EA67A7315D1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26951E31-AA82-4225-B34D-8DA2B94124BF}" srcId="{D611C9D8-0821-43E5-BEA9-B76052DFC34E}" destId="{C79556DF-4614-4409-98B5-B381EE799ECC}" srcOrd="1" destOrd="0" parTransId="{E6928E66-4946-4E56-A75C-20453C3ADBE3}" sibTransId="{33CF42D4-14B0-4C3C-979D-45EA5E70E0A6}"/>
    <dgm:cxn modelId="{5CB85A38-26C1-4159-98CD-32A3192F6CF4}" type="presOf" srcId="{D611C9D8-0821-43E5-BEA9-B76052DFC34E}" destId="{36518988-EC28-4912-97CE-5E656F89B1AA}" srcOrd="0" destOrd="0" presId="urn:microsoft.com/office/officeart/2018/2/layout/IconVerticalSolidList"/>
    <dgm:cxn modelId="{27213E8A-68D3-480F-BDE8-DD93184CA548}" type="presOf" srcId="{C79556DF-4614-4409-98B5-B381EE799ECC}" destId="{687ED137-635E-47FF-B2C3-8D4F447723FB}" srcOrd="0" destOrd="0" presId="urn:microsoft.com/office/officeart/2018/2/layout/IconVerticalSolidList"/>
    <dgm:cxn modelId="{3A954C9C-1172-4342-967D-00602BEAA84A}" type="presOf" srcId="{C52CBD27-6453-404D-873F-6EA67A7315D1}" destId="{55387B18-17CC-4DE5-8F45-77E746DD285A}" srcOrd="0" destOrd="0" presId="urn:microsoft.com/office/officeart/2018/2/layout/IconVerticalSolidList"/>
    <dgm:cxn modelId="{EE07CAAB-115E-432A-B716-38C52EC71C37}" srcId="{D611C9D8-0821-43E5-BEA9-B76052DFC34E}" destId="{61FF1103-0304-48FA-8E58-0B37AE18818E}" srcOrd="3" destOrd="0" parTransId="{C84D8606-644A-4461-A861-D87ECA2CB9AA}" sibTransId="{6192C34A-52AD-4D39-9554-D08B7B89E168}"/>
    <dgm:cxn modelId="{FCC853B8-1664-416F-9B28-AE3425E60966}" srcId="{D611C9D8-0821-43E5-BEA9-B76052DFC34E}" destId="{1012CC5E-8E64-4979-B083-4B096CD8DF39}" srcOrd="2" destOrd="0" parTransId="{1A8F1518-376C-4A86-AC6B-9EB9A8E9DF5F}" sibTransId="{54DA89ED-5812-466D-B7F6-BBD7B84F2BC5}"/>
    <dgm:cxn modelId="{0DA5BABF-9C0B-42A6-958E-F83E50A084E7}" srcId="{D611C9D8-0821-43E5-BEA9-B76052DFC34E}" destId="{C52CBD27-6453-404D-873F-6EA67A7315D1}" srcOrd="4" destOrd="0" parTransId="{7A3204DC-E46D-4B60-A603-51B335AB10D9}" sibTransId="{718102D4-4F2B-4AB3-A8FC-B9815A5C2A4F}"/>
    <dgm:cxn modelId="{0BA409D3-C19A-4069-ADD6-6DEAFE7FE7F6}" type="presOf" srcId="{1012CC5E-8E64-4979-B083-4B096CD8DF39}" destId="{7AC73C0B-78FB-4BFE-9D01-7B3D243BA3BF}" srcOrd="0" destOrd="0" presId="urn:microsoft.com/office/officeart/2018/2/layout/IconVerticalSolidList"/>
    <dgm:cxn modelId="{0E31FCDA-B9BD-4AC3-A436-86CFE2FF6FC0}" type="presOf" srcId="{61FF1103-0304-48FA-8E58-0B37AE18818E}" destId="{424828E1-4600-4078-A45F-529F2BD5FE51}" srcOrd="0" destOrd="0" presId="urn:microsoft.com/office/officeart/2018/2/layout/IconVerticalSolidList"/>
    <dgm:cxn modelId="{E77729F1-C164-4EB8-8187-956368818EC9}" srcId="{D611C9D8-0821-43E5-BEA9-B76052DFC34E}" destId="{036640F9-DAC8-4898-BB85-14837628DD90}" srcOrd="0" destOrd="0" parTransId="{E2F4FBA7-A17B-4501-AFF8-D71BABDA5A00}" sibTransId="{6D29FFA5-54F9-43A2-82F8-DC6D8F5A27C7}"/>
    <dgm:cxn modelId="{2B2642FB-384E-46A2-8E2A-0FA79F754697}" type="presOf" srcId="{036640F9-DAC8-4898-BB85-14837628DD90}" destId="{82A3509C-9CBC-4308-81D2-281BB024140E}" srcOrd="0" destOrd="0" presId="urn:microsoft.com/office/officeart/2018/2/layout/IconVerticalSolidList"/>
    <dgm:cxn modelId="{900FC6BA-2533-46CE-A41E-1C9F4C422157}" type="presParOf" srcId="{36518988-EC28-4912-97CE-5E656F89B1AA}" destId="{6B2E2B22-67BE-430A-9D28-9CC0908EE560}" srcOrd="0" destOrd="0" presId="urn:microsoft.com/office/officeart/2018/2/layout/IconVerticalSolidList"/>
    <dgm:cxn modelId="{3E8A6C49-C985-4425-A56C-649C596C5511}" type="presParOf" srcId="{6B2E2B22-67BE-430A-9D28-9CC0908EE560}" destId="{122D38FA-3ACA-4D6B-9622-C6C4239FB21D}" srcOrd="0" destOrd="0" presId="urn:microsoft.com/office/officeart/2018/2/layout/IconVerticalSolidList"/>
    <dgm:cxn modelId="{6FFDC0C6-8AA0-4449-A3DD-8DB479979443}" type="presParOf" srcId="{6B2E2B22-67BE-430A-9D28-9CC0908EE560}" destId="{4EB1C00A-A110-4D83-A4D1-4470A8DA5CE5}" srcOrd="1" destOrd="0" presId="urn:microsoft.com/office/officeart/2018/2/layout/IconVerticalSolidList"/>
    <dgm:cxn modelId="{75BA05FD-1582-48C0-A0D1-AB802FD99252}" type="presParOf" srcId="{6B2E2B22-67BE-430A-9D28-9CC0908EE560}" destId="{AF40C0D7-F9B8-4544-9B98-0F0439DE7A5B}" srcOrd="2" destOrd="0" presId="urn:microsoft.com/office/officeart/2018/2/layout/IconVerticalSolidList"/>
    <dgm:cxn modelId="{CD2AE2C6-7E69-4EFF-8C18-376C12002BF6}" type="presParOf" srcId="{6B2E2B22-67BE-430A-9D28-9CC0908EE560}" destId="{82A3509C-9CBC-4308-81D2-281BB024140E}" srcOrd="3" destOrd="0" presId="urn:microsoft.com/office/officeart/2018/2/layout/IconVerticalSolidList"/>
    <dgm:cxn modelId="{CE307CFE-50B4-475A-AB07-DCC55EEBAAB0}" type="presParOf" srcId="{36518988-EC28-4912-97CE-5E656F89B1AA}" destId="{E03013C3-8768-4AA8-AB9E-FE0786C726DB}" srcOrd="1" destOrd="0" presId="urn:microsoft.com/office/officeart/2018/2/layout/IconVerticalSolidList"/>
    <dgm:cxn modelId="{5B9705A4-3284-486C-914F-663B55FC394E}" type="presParOf" srcId="{36518988-EC28-4912-97CE-5E656F89B1AA}" destId="{5E75091D-14DE-4AEC-8FD2-A6E46E1EAA68}" srcOrd="2" destOrd="0" presId="urn:microsoft.com/office/officeart/2018/2/layout/IconVerticalSolidList"/>
    <dgm:cxn modelId="{D9C29F82-1434-4C3E-8B2D-8DE741A1256A}" type="presParOf" srcId="{5E75091D-14DE-4AEC-8FD2-A6E46E1EAA68}" destId="{3A3C51A4-A9FB-412F-8DEB-26F89B81D2DA}" srcOrd="0" destOrd="0" presId="urn:microsoft.com/office/officeart/2018/2/layout/IconVerticalSolidList"/>
    <dgm:cxn modelId="{5CBEDD80-2130-4E9F-802A-C2025A15484C}" type="presParOf" srcId="{5E75091D-14DE-4AEC-8FD2-A6E46E1EAA68}" destId="{D8F06B21-CBCF-4CF2-8BB2-41EE35D8240C}" srcOrd="1" destOrd="0" presId="urn:microsoft.com/office/officeart/2018/2/layout/IconVerticalSolidList"/>
    <dgm:cxn modelId="{7237ABA4-D998-4F2D-91B4-17303582B9DD}" type="presParOf" srcId="{5E75091D-14DE-4AEC-8FD2-A6E46E1EAA68}" destId="{2DA02130-749F-4D2A-A635-1AE90C24A4EF}" srcOrd="2" destOrd="0" presId="urn:microsoft.com/office/officeart/2018/2/layout/IconVerticalSolidList"/>
    <dgm:cxn modelId="{0F3CCFC0-B32F-408D-BBE2-91A5B8177F5A}" type="presParOf" srcId="{5E75091D-14DE-4AEC-8FD2-A6E46E1EAA68}" destId="{687ED137-635E-47FF-B2C3-8D4F447723FB}" srcOrd="3" destOrd="0" presId="urn:microsoft.com/office/officeart/2018/2/layout/IconVerticalSolidList"/>
    <dgm:cxn modelId="{867467E4-7588-4355-BFF1-FB65C4258C78}" type="presParOf" srcId="{36518988-EC28-4912-97CE-5E656F89B1AA}" destId="{11545CFF-0237-458C-9427-FDB06722A882}" srcOrd="3" destOrd="0" presId="urn:microsoft.com/office/officeart/2018/2/layout/IconVerticalSolidList"/>
    <dgm:cxn modelId="{B5B1AD72-E36A-4690-B552-DBA855C3CD60}" type="presParOf" srcId="{36518988-EC28-4912-97CE-5E656F89B1AA}" destId="{C40BDB94-5D56-4221-8903-6FD695EEB455}" srcOrd="4" destOrd="0" presId="urn:microsoft.com/office/officeart/2018/2/layout/IconVerticalSolidList"/>
    <dgm:cxn modelId="{B91B8C02-6089-4580-A81D-F68449CEB1EE}" type="presParOf" srcId="{C40BDB94-5D56-4221-8903-6FD695EEB455}" destId="{DBF7BF21-30E2-49E1-9111-6FC6D9359899}" srcOrd="0" destOrd="0" presId="urn:microsoft.com/office/officeart/2018/2/layout/IconVerticalSolidList"/>
    <dgm:cxn modelId="{2B13CE17-46A3-4671-A41A-12977D459E7C}" type="presParOf" srcId="{C40BDB94-5D56-4221-8903-6FD695EEB455}" destId="{E128B372-FE7A-4775-AC7B-BB1451B4ABE0}" srcOrd="1" destOrd="0" presId="urn:microsoft.com/office/officeart/2018/2/layout/IconVerticalSolidList"/>
    <dgm:cxn modelId="{642A7B38-FA52-4777-8F71-7A258BC814C7}" type="presParOf" srcId="{C40BDB94-5D56-4221-8903-6FD695EEB455}" destId="{B4C1DF5D-1EC9-493C-9FC7-7A5160B357CA}" srcOrd="2" destOrd="0" presId="urn:microsoft.com/office/officeart/2018/2/layout/IconVerticalSolidList"/>
    <dgm:cxn modelId="{648DD250-5011-4A53-99EB-F6CCD537F529}" type="presParOf" srcId="{C40BDB94-5D56-4221-8903-6FD695EEB455}" destId="{7AC73C0B-78FB-4BFE-9D01-7B3D243BA3BF}" srcOrd="3" destOrd="0" presId="urn:microsoft.com/office/officeart/2018/2/layout/IconVerticalSolidList"/>
    <dgm:cxn modelId="{90D6591F-5D6F-40CC-955D-6317AD492F22}" type="presParOf" srcId="{36518988-EC28-4912-97CE-5E656F89B1AA}" destId="{211B47E7-56CA-42AB-A4EE-F012D8F8BA58}" srcOrd="5" destOrd="0" presId="urn:microsoft.com/office/officeart/2018/2/layout/IconVerticalSolidList"/>
    <dgm:cxn modelId="{BB60A94D-A794-4FF4-83F1-CC43BEA71928}" type="presParOf" srcId="{36518988-EC28-4912-97CE-5E656F89B1AA}" destId="{99804237-2808-43BA-B0D0-03C0DEBCFCA3}" srcOrd="6" destOrd="0" presId="urn:microsoft.com/office/officeart/2018/2/layout/IconVerticalSolidList"/>
    <dgm:cxn modelId="{6898A8DE-2049-45E9-933D-1D8F06C29CB4}" type="presParOf" srcId="{99804237-2808-43BA-B0D0-03C0DEBCFCA3}" destId="{F69FBAFC-1ADB-431A-9809-C4E396CBC2C1}" srcOrd="0" destOrd="0" presId="urn:microsoft.com/office/officeart/2018/2/layout/IconVerticalSolidList"/>
    <dgm:cxn modelId="{867F5069-DEEA-48A1-B5BF-6F91B8FFA5A8}" type="presParOf" srcId="{99804237-2808-43BA-B0D0-03C0DEBCFCA3}" destId="{6DEDCB03-22F3-42CD-90D8-75EEB0F42990}" srcOrd="1" destOrd="0" presId="urn:microsoft.com/office/officeart/2018/2/layout/IconVerticalSolidList"/>
    <dgm:cxn modelId="{9272B574-135E-4CDD-9269-234EB9DF1C8C}" type="presParOf" srcId="{99804237-2808-43BA-B0D0-03C0DEBCFCA3}" destId="{4A0A77E6-82F4-4F42-96D9-1F601BF027B7}" srcOrd="2" destOrd="0" presId="urn:microsoft.com/office/officeart/2018/2/layout/IconVerticalSolidList"/>
    <dgm:cxn modelId="{49BCB303-98E8-4999-82D1-74EB1BC1B076}" type="presParOf" srcId="{99804237-2808-43BA-B0D0-03C0DEBCFCA3}" destId="{424828E1-4600-4078-A45F-529F2BD5FE51}" srcOrd="3" destOrd="0" presId="urn:microsoft.com/office/officeart/2018/2/layout/IconVerticalSolidList"/>
    <dgm:cxn modelId="{BF5E8DB4-50C6-4BF0-84E2-0195AC6D69BB}" type="presParOf" srcId="{36518988-EC28-4912-97CE-5E656F89B1AA}" destId="{4D413B69-193E-43A6-A7C4-42FCE9A74889}" srcOrd="7" destOrd="0" presId="urn:microsoft.com/office/officeart/2018/2/layout/IconVerticalSolidList"/>
    <dgm:cxn modelId="{4DC706DE-1FA7-4B05-B679-E5EE8B59B781}" type="presParOf" srcId="{36518988-EC28-4912-97CE-5E656F89B1AA}" destId="{16F5DF59-1408-4B71-8EAC-2E0AD890DB06}" srcOrd="8" destOrd="0" presId="urn:microsoft.com/office/officeart/2018/2/layout/IconVerticalSolidList"/>
    <dgm:cxn modelId="{D62A556D-B509-4830-BF5F-4191898C5862}" type="presParOf" srcId="{16F5DF59-1408-4B71-8EAC-2E0AD890DB06}" destId="{5738BA6C-5BFF-4D57-AE80-53B3A43379C0}" srcOrd="0" destOrd="0" presId="urn:microsoft.com/office/officeart/2018/2/layout/IconVerticalSolidList"/>
    <dgm:cxn modelId="{32B3FEA5-82A5-470E-BA6E-F1BF2EAC99A8}" type="presParOf" srcId="{16F5DF59-1408-4B71-8EAC-2E0AD890DB06}" destId="{791B9ACF-D0B4-4BD0-87F8-BC271DA167CF}" srcOrd="1" destOrd="0" presId="urn:microsoft.com/office/officeart/2018/2/layout/IconVerticalSolidList"/>
    <dgm:cxn modelId="{CE6E1F1C-C50F-4E6F-926F-3048ECF54E56}" type="presParOf" srcId="{16F5DF59-1408-4B71-8EAC-2E0AD890DB06}" destId="{08558683-B1A1-4FC8-A75D-D82E5B9BE7EE}" srcOrd="2" destOrd="0" presId="urn:microsoft.com/office/officeart/2018/2/layout/IconVerticalSolidList"/>
    <dgm:cxn modelId="{3E243B3B-9715-4975-9E15-FC7B45C39EC7}" type="presParOf" srcId="{16F5DF59-1408-4B71-8EAC-2E0AD890DB06}" destId="{55387B18-17CC-4DE5-8F45-77E746DD285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2FA720-58F4-49E7-8297-EE3A137A4DF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173AE55-C268-494E-9A4D-A6F84460DBAA}">
      <dgm:prSet/>
      <dgm:spPr/>
      <dgm:t>
        <a:bodyPr/>
        <a:lstStyle/>
        <a:p>
          <a:r>
            <a:rPr lang="en-US"/>
            <a:t>These skills may include:</a:t>
          </a:r>
        </a:p>
      </dgm:t>
    </dgm:pt>
    <dgm:pt modelId="{FDC517F7-9258-4F8D-9E3D-874C26A2A0F7}" type="parTrans" cxnId="{D38FA32E-61C9-46E4-90DA-4178967C92EC}">
      <dgm:prSet/>
      <dgm:spPr/>
      <dgm:t>
        <a:bodyPr/>
        <a:lstStyle/>
        <a:p>
          <a:endParaRPr lang="en-US"/>
        </a:p>
      </dgm:t>
    </dgm:pt>
    <dgm:pt modelId="{5C1FA054-6DF5-4956-8E75-7A3D5A6FBD45}" type="sibTrans" cxnId="{D38FA32E-61C9-46E4-90DA-4178967C92EC}">
      <dgm:prSet/>
      <dgm:spPr/>
      <dgm:t>
        <a:bodyPr/>
        <a:lstStyle/>
        <a:p>
          <a:endParaRPr lang="en-US"/>
        </a:p>
      </dgm:t>
    </dgm:pt>
    <dgm:pt modelId="{D49301A2-EB30-4E49-AD3D-24D735B2671C}">
      <dgm:prSet/>
      <dgm:spPr/>
      <dgm:t>
        <a:bodyPr/>
        <a:lstStyle/>
        <a:p>
          <a:r>
            <a:rPr lang="en-US"/>
            <a:t>• Critical thinking</a:t>
          </a:r>
        </a:p>
      </dgm:t>
    </dgm:pt>
    <dgm:pt modelId="{9144D238-5625-411F-94FD-FBAD10571A45}" type="parTrans" cxnId="{789EE151-EC3D-4A32-9FA1-FE5FEA7B771B}">
      <dgm:prSet/>
      <dgm:spPr/>
      <dgm:t>
        <a:bodyPr/>
        <a:lstStyle/>
        <a:p>
          <a:endParaRPr lang="en-US"/>
        </a:p>
      </dgm:t>
    </dgm:pt>
    <dgm:pt modelId="{307C1FD5-2286-4AAE-8C90-5CAF0B587CEF}" type="sibTrans" cxnId="{789EE151-EC3D-4A32-9FA1-FE5FEA7B771B}">
      <dgm:prSet/>
      <dgm:spPr/>
      <dgm:t>
        <a:bodyPr/>
        <a:lstStyle/>
        <a:p>
          <a:endParaRPr lang="en-US"/>
        </a:p>
      </dgm:t>
    </dgm:pt>
    <dgm:pt modelId="{06130E16-8321-47FC-925E-149790D8BEBA}">
      <dgm:prSet/>
      <dgm:spPr/>
      <dgm:t>
        <a:bodyPr/>
        <a:lstStyle/>
        <a:p>
          <a:r>
            <a:rPr lang="en-US"/>
            <a:t>• Decision-making</a:t>
          </a:r>
        </a:p>
      </dgm:t>
    </dgm:pt>
    <dgm:pt modelId="{2952D3DF-BD35-4A13-9A21-1949A69959BA}" type="parTrans" cxnId="{A6FFE5CB-46C6-4288-ABA7-46F3357D2CE0}">
      <dgm:prSet/>
      <dgm:spPr/>
      <dgm:t>
        <a:bodyPr/>
        <a:lstStyle/>
        <a:p>
          <a:endParaRPr lang="en-US"/>
        </a:p>
      </dgm:t>
    </dgm:pt>
    <dgm:pt modelId="{76F58C0C-0624-42B8-B390-94A1F963C509}" type="sibTrans" cxnId="{A6FFE5CB-46C6-4288-ABA7-46F3357D2CE0}">
      <dgm:prSet/>
      <dgm:spPr/>
      <dgm:t>
        <a:bodyPr/>
        <a:lstStyle/>
        <a:p>
          <a:endParaRPr lang="en-US"/>
        </a:p>
      </dgm:t>
    </dgm:pt>
    <dgm:pt modelId="{4BEB53F1-B916-4709-B63B-E3CA86CC91DB}">
      <dgm:prSet/>
      <dgm:spPr/>
      <dgm:t>
        <a:bodyPr/>
        <a:lstStyle/>
        <a:p>
          <a:r>
            <a:rPr lang="en-US"/>
            <a:t>• General research</a:t>
          </a:r>
        </a:p>
      </dgm:t>
    </dgm:pt>
    <dgm:pt modelId="{D402F7CB-E22E-4D83-9015-4F665CDB6F4E}" type="parTrans" cxnId="{FB057ACB-A39E-448C-A235-B8ED79EB57F7}">
      <dgm:prSet/>
      <dgm:spPr/>
      <dgm:t>
        <a:bodyPr/>
        <a:lstStyle/>
        <a:p>
          <a:endParaRPr lang="en-US"/>
        </a:p>
      </dgm:t>
    </dgm:pt>
    <dgm:pt modelId="{D8A6130E-6C71-48AC-B0AB-F25DFD3C815E}" type="sibTrans" cxnId="{FB057ACB-A39E-448C-A235-B8ED79EB57F7}">
      <dgm:prSet/>
      <dgm:spPr/>
      <dgm:t>
        <a:bodyPr/>
        <a:lstStyle/>
        <a:p>
          <a:endParaRPr lang="en-US"/>
        </a:p>
      </dgm:t>
    </dgm:pt>
    <dgm:pt modelId="{1BCB32F9-6971-4FF2-A49E-D93B2F9073B1}">
      <dgm:prSet/>
      <dgm:spPr/>
      <dgm:t>
        <a:bodyPr/>
        <a:lstStyle/>
        <a:p>
          <a:r>
            <a:rPr lang="en-US"/>
            <a:t>• Planning</a:t>
          </a:r>
        </a:p>
      </dgm:t>
    </dgm:pt>
    <dgm:pt modelId="{BAF79EC8-0831-4306-BA2F-3776542A5FEC}" type="parTrans" cxnId="{2F773B71-437B-4FDF-9D81-31FD63E95324}">
      <dgm:prSet/>
      <dgm:spPr/>
      <dgm:t>
        <a:bodyPr/>
        <a:lstStyle/>
        <a:p>
          <a:endParaRPr lang="en-US"/>
        </a:p>
      </dgm:t>
    </dgm:pt>
    <dgm:pt modelId="{BA8F4D47-BFB2-40A9-9A15-A710566CEB21}" type="sibTrans" cxnId="{2F773B71-437B-4FDF-9D81-31FD63E95324}">
      <dgm:prSet/>
      <dgm:spPr/>
      <dgm:t>
        <a:bodyPr/>
        <a:lstStyle/>
        <a:p>
          <a:endParaRPr lang="en-US"/>
        </a:p>
      </dgm:t>
    </dgm:pt>
    <dgm:pt modelId="{897B4B4C-8A25-4855-97D6-CD2B7AD160D1}">
      <dgm:prSet/>
      <dgm:spPr/>
      <dgm:t>
        <a:bodyPr/>
        <a:lstStyle/>
        <a:p>
          <a:r>
            <a:rPr lang="en-US"/>
            <a:t>• Referencing and citations</a:t>
          </a:r>
        </a:p>
      </dgm:t>
    </dgm:pt>
    <dgm:pt modelId="{3428FDDF-D31D-494C-8BAD-D53048929DB9}" type="parTrans" cxnId="{E5274236-F35E-46F7-BA2B-0948A1D85925}">
      <dgm:prSet/>
      <dgm:spPr/>
      <dgm:t>
        <a:bodyPr/>
        <a:lstStyle/>
        <a:p>
          <a:endParaRPr lang="en-US"/>
        </a:p>
      </dgm:t>
    </dgm:pt>
    <dgm:pt modelId="{1F6CE52A-7D97-46DA-AC3D-2E5CE1796161}" type="sibTrans" cxnId="{E5274236-F35E-46F7-BA2B-0948A1D85925}">
      <dgm:prSet/>
      <dgm:spPr/>
      <dgm:t>
        <a:bodyPr/>
        <a:lstStyle/>
        <a:p>
          <a:endParaRPr lang="en-US"/>
        </a:p>
      </dgm:t>
    </dgm:pt>
    <dgm:pt modelId="{B9C27388-F75B-4A20-9742-75B7DEAFD558}">
      <dgm:prSet/>
      <dgm:spPr/>
      <dgm:t>
        <a:bodyPr/>
        <a:lstStyle/>
        <a:p>
          <a:r>
            <a:rPr lang="en-US"/>
            <a:t>• Specific research methodology</a:t>
          </a:r>
        </a:p>
      </dgm:t>
    </dgm:pt>
    <dgm:pt modelId="{21FDE9E8-A4AB-4EBF-A1DF-CA5B7914B6C1}" type="parTrans" cxnId="{218EF12F-223D-4F39-B61F-328B060A5857}">
      <dgm:prSet/>
      <dgm:spPr/>
      <dgm:t>
        <a:bodyPr/>
        <a:lstStyle/>
        <a:p>
          <a:endParaRPr lang="en-US"/>
        </a:p>
      </dgm:t>
    </dgm:pt>
    <dgm:pt modelId="{7F75B0CC-6A5D-4ECC-B44C-0A67AA91F800}" type="sibTrans" cxnId="{218EF12F-223D-4F39-B61F-328B060A5857}">
      <dgm:prSet/>
      <dgm:spPr/>
      <dgm:t>
        <a:bodyPr/>
        <a:lstStyle/>
        <a:p>
          <a:endParaRPr lang="en-US"/>
        </a:p>
      </dgm:t>
    </dgm:pt>
    <dgm:pt modelId="{4C6A11C9-BEAF-4CE1-BBF6-A345C8D33AA3}">
      <dgm:prSet/>
      <dgm:spPr/>
      <dgm:t>
        <a:bodyPr/>
        <a:lstStyle/>
        <a:p>
          <a:r>
            <a:rPr lang="en-US"/>
            <a:t>• Time management.</a:t>
          </a:r>
        </a:p>
      </dgm:t>
    </dgm:pt>
    <dgm:pt modelId="{B1CC6B41-50F2-46D7-B473-E844AF283C67}" type="parTrans" cxnId="{BED4E7F9-AEBC-4699-AFB3-12E498BE7526}">
      <dgm:prSet/>
      <dgm:spPr/>
      <dgm:t>
        <a:bodyPr/>
        <a:lstStyle/>
        <a:p>
          <a:endParaRPr lang="en-US"/>
        </a:p>
      </dgm:t>
    </dgm:pt>
    <dgm:pt modelId="{C1EAF148-0EA1-493B-96D7-B0661A62C419}" type="sibTrans" cxnId="{BED4E7F9-AEBC-4699-AFB3-12E498BE7526}">
      <dgm:prSet/>
      <dgm:spPr/>
      <dgm:t>
        <a:bodyPr/>
        <a:lstStyle/>
        <a:p>
          <a:endParaRPr lang="en-US"/>
        </a:p>
      </dgm:t>
    </dgm:pt>
    <dgm:pt modelId="{3501081E-3953-4D16-9212-F17B65D1FF16}" type="pres">
      <dgm:prSet presAssocID="{962FA720-58F4-49E7-8297-EE3A137A4DFD}" presName="root" presStyleCnt="0">
        <dgm:presLayoutVars>
          <dgm:dir/>
          <dgm:resizeHandles val="exact"/>
        </dgm:presLayoutVars>
      </dgm:prSet>
      <dgm:spPr/>
    </dgm:pt>
    <dgm:pt modelId="{F78A5C92-8040-4771-A878-BB9E2D035193}" type="pres">
      <dgm:prSet presAssocID="{5173AE55-C268-494E-9A4D-A6F84460DBAA}" presName="compNode" presStyleCnt="0"/>
      <dgm:spPr/>
    </dgm:pt>
    <dgm:pt modelId="{4E0C0A32-9A89-4723-AB1A-28D11E350A62}" type="pres">
      <dgm:prSet presAssocID="{5173AE55-C268-494E-9A4D-A6F84460DBAA}" presName="bgRect" presStyleLbl="bgShp" presStyleIdx="0" presStyleCnt="8"/>
      <dgm:spPr/>
    </dgm:pt>
    <dgm:pt modelId="{6A6D1807-BF8E-4CE3-A8BD-54BE44320D5E}" type="pres">
      <dgm:prSet presAssocID="{5173AE55-C268-494E-9A4D-A6F84460DBAA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A1F15DAA-5C62-42EC-8615-D3B993A97F68}" type="pres">
      <dgm:prSet presAssocID="{5173AE55-C268-494E-9A4D-A6F84460DBAA}" presName="spaceRect" presStyleCnt="0"/>
      <dgm:spPr/>
    </dgm:pt>
    <dgm:pt modelId="{335C1C79-42AB-4E14-B4DC-AB258E75548C}" type="pres">
      <dgm:prSet presAssocID="{5173AE55-C268-494E-9A4D-A6F84460DBAA}" presName="parTx" presStyleLbl="revTx" presStyleIdx="0" presStyleCnt="8">
        <dgm:presLayoutVars>
          <dgm:chMax val="0"/>
          <dgm:chPref val="0"/>
        </dgm:presLayoutVars>
      </dgm:prSet>
      <dgm:spPr/>
    </dgm:pt>
    <dgm:pt modelId="{73C02515-7EA3-4B46-918C-B4DE28521CBE}" type="pres">
      <dgm:prSet presAssocID="{5C1FA054-6DF5-4956-8E75-7A3D5A6FBD45}" presName="sibTrans" presStyleCnt="0"/>
      <dgm:spPr/>
    </dgm:pt>
    <dgm:pt modelId="{66B49ACF-370C-4895-9BBC-64C142587176}" type="pres">
      <dgm:prSet presAssocID="{D49301A2-EB30-4E49-AD3D-24D735B2671C}" presName="compNode" presStyleCnt="0"/>
      <dgm:spPr/>
    </dgm:pt>
    <dgm:pt modelId="{A7C01D05-36DA-4786-B4E3-8C988A1BBB84}" type="pres">
      <dgm:prSet presAssocID="{D49301A2-EB30-4E49-AD3D-24D735B2671C}" presName="bgRect" presStyleLbl="bgShp" presStyleIdx="1" presStyleCnt="8"/>
      <dgm:spPr/>
    </dgm:pt>
    <dgm:pt modelId="{639FFC9C-E88C-402F-A8AD-1E24B4ECF5CF}" type="pres">
      <dgm:prSet presAssocID="{D49301A2-EB30-4E49-AD3D-24D735B2671C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DDEFC45D-ABFC-43FB-8AED-13D1DA6ACCC7}" type="pres">
      <dgm:prSet presAssocID="{D49301A2-EB30-4E49-AD3D-24D735B2671C}" presName="spaceRect" presStyleCnt="0"/>
      <dgm:spPr/>
    </dgm:pt>
    <dgm:pt modelId="{E5D346F5-8A98-45FE-B4FE-ACB8E526D1C9}" type="pres">
      <dgm:prSet presAssocID="{D49301A2-EB30-4E49-AD3D-24D735B2671C}" presName="parTx" presStyleLbl="revTx" presStyleIdx="1" presStyleCnt="8">
        <dgm:presLayoutVars>
          <dgm:chMax val="0"/>
          <dgm:chPref val="0"/>
        </dgm:presLayoutVars>
      </dgm:prSet>
      <dgm:spPr/>
    </dgm:pt>
    <dgm:pt modelId="{A87ECCEC-8401-4FFA-9E73-D222B9D15FAA}" type="pres">
      <dgm:prSet presAssocID="{307C1FD5-2286-4AAE-8C90-5CAF0B587CEF}" presName="sibTrans" presStyleCnt="0"/>
      <dgm:spPr/>
    </dgm:pt>
    <dgm:pt modelId="{D1763A67-030F-4053-8736-B46B73C15385}" type="pres">
      <dgm:prSet presAssocID="{06130E16-8321-47FC-925E-149790D8BEBA}" presName="compNode" presStyleCnt="0"/>
      <dgm:spPr/>
    </dgm:pt>
    <dgm:pt modelId="{172938E1-4817-4868-84BA-6F6FED363A08}" type="pres">
      <dgm:prSet presAssocID="{06130E16-8321-47FC-925E-149790D8BEBA}" presName="bgRect" presStyleLbl="bgShp" presStyleIdx="2" presStyleCnt="8"/>
      <dgm:spPr/>
    </dgm:pt>
    <dgm:pt modelId="{AAFC97D9-7A8E-4B36-9D65-D35511E90533}" type="pres">
      <dgm:prSet presAssocID="{06130E16-8321-47FC-925E-149790D8BEBA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sion chart"/>
        </a:ext>
      </dgm:extLst>
    </dgm:pt>
    <dgm:pt modelId="{8E08DEA5-2721-4C4F-8FB1-E237A6D88F04}" type="pres">
      <dgm:prSet presAssocID="{06130E16-8321-47FC-925E-149790D8BEBA}" presName="spaceRect" presStyleCnt="0"/>
      <dgm:spPr/>
    </dgm:pt>
    <dgm:pt modelId="{0FE48F16-D724-4392-A360-B6A17672CCD1}" type="pres">
      <dgm:prSet presAssocID="{06130E16-8321-47FC-925E-149790D8BEBA}" presName="parTx" presStyleLbl="revTx" presStyleIdx="2" presStyleCnt="8">
        <dgm:presLayoutVars>
          <dgm:chMax val="0"/>
          <dgm:chPref val="0"/>
        </dgm:presLayoutVars>
      </dgm:prSet>
      <dgm:spPr/>
    </dgm:pt>
    <dgm:pt modelId="{BFF5614E-4F43-4B97-B7EC-A90CA9BA40CD}" type="pres">
      <dgm:prSet presAssocID="{76F58C0C-0624-42B8-B390-94A1F963C509}" presName="sibTrans" presStyleCnt="0"/>
      <dgm:spPr/>
    </dgm:pt>
    <dgm:pt modelId="{43407961-9748-47F0-AF16-6A09A7E229AE}" type="pres">
      <dgm:prSet presAssocID="{4BEB53F1-B916-4709-B63B-E3CA86CC91DB}" presName="compNode" presStyleCnt="0"/>
      <dgm:spPr/>
    </dgm:pt>
    <dgm:pt modelId="{879717A6-18E1-4397-A6F2-5611A1C31DE6}" type="pres">
      <dgm:prSet presAssocID="{4BEB53F1-B916-4709-B63B-E3CA86CC91DB}" presName="bgRect" presStyleLbl="bgShp" presStyleIdx="3" presStyleCnt="8"/>
      <dgm:spPr/>
    </dgm:pt>
    <dgm:pt modelId="{F7535503-7291-49AB-9189-1D429A0E975A}" type="pres">
      <dgm:prSet presAssocID="{4BEB53F1-B916-4709-B63B-E3CA86CC91DB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eatre"/>
        </a:ext>
      </dgm:extLst>
    </dgm:pt>
    <dgm:pt modelId="{AD21ED4F-18C6-4E49-9B89-0979024FB2EC}" type="pres">
      <dgm:prSet presAssocID="{4BEB53F1-B916-4709-B63B-E3CA86CC91DB}" presName="spaceRect" presStyleCnt="0"/>
      <dgm:spPr/>
    </dgm:pt>
    <dgm:pt modelId="{A9378089-DBC1-4456-B80A-8523221F4CE3}" type="pres">
      <dgm:prSet presAssocID="{4BEB53F1-B916-4709-B63B-E3CA86CC91DB}" presName="parTx" presStyleLbl="revTx" presStyleIdx="3" presStyleCnt="8">
        <dgm:presLayoutVars>
          <dgm:chMax val="0"/>
          <dgm:chPref val="0"/>
        </dgm:presLayoutVars>
      </dgm:prSet>
      <dgm:spPr/>
    </dgm:pt>
    <dgm:pt modelId="{63DB8518-4D92-4F40-8F95-F5E794D3CECB}" type="pres">
      <dgm:prSet presAssocID="{D8A6130E-6C71-48AC-B0AB-F25DFD3C815E}" presName="sibTrans" presStyleCnt="0"/>
      <dgm:spPr/>
    </dgm:pt>
    <dgm:pt modelId="{CCF0DEC3-E357-4C37-BB79-DE0D4EB0D8A5}" type="pres">
      <dgm:prSet presAssocID="{1BCB32F9-6971-4FF2-A49E-D93B2F9073B1}" presName="compNode" presStyleCnt="0"/>
      <dgm:spPr/>
    </dgm:pt>
    <dgm:pt modelId="{E42A1533-C7EA-4803-86C6-B30ACBE58D87}" type="pres">
      <dgm:prSet presAssocID="{1BCB32F9-6971-4FF2-A49E-D93B2F9073B1}" presName="bgRect" presStyleLbl="bgShp" presStyleIdx="4" presStyleCnt="8"/>
      <dgm:spPr/>
    </dgm:pt>
    <dgm:pt modelId="{201D2DC3-E84B-4E90-8E89-A64969DF6A2E}" type="pres">
      <dgm:prSet presAssocID="{1BCB32F9-6971-4FF2-A49E-D93B2F9073B1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book"/>
        </a:ext>
      </dgm:extLst>
    </dgm:pt>
    <dgm:pt modelId="{7B4A4EA9-034E-4635-8647-027490A203E0}" type="pres">
      <dgm:prSet presAssocID="{1BCB32F9-6971-4FF2-A49E-D93B2F9073B1}" presName="spaceRect" presStyleCnt="0"/>
      <dgm:spPr/>
    </dgm:pt>
    <dgm:pt modelId="{85C52A0C-D4D9-43F9-B2A4-2E5E2DBB2A9C}" type="pres">
      <dgm:prSet presAssocID="{1BCB32F9-6971-4FF2-A49E-D93B2F9073B1}" presName="parTx" presStyleLbl="revTx" presStyleIdx="4" presStyleCnt="8">
        <dgm:presLayoutVars>
          <dgm:chMax val="0"/>
          <dgm:chPref val="0"/>
        </dgm:presLayoutVars>
      </dgm:prSet>
      <dgm:spPr/>
    </dgm:pt>
    <dgm:pt modelId="{6314D725-E3C1-4922-AE76-939953D1EE7D}" type="pres">
      <dgm:prSet presAssocID="{BA8F4D47-BFB2-40A9-9A15-A710566CEB21}" presName="sibTrans" presStyleCnt="0"/>
      <dgm:spPr/>
    </dgm:pt>
    <dgm:pt modelId="{924522BD-F266-440C-A94E-6950771C24F4}" type="pres">
      <dgm:prSet presAssocID="{897B4B4C-8A25-4855-97D6-CD2B7AD160D1}" presName="compNode" presStyleCnt="0"/>
      <dgm:spPr/>
    </dgm:pt>
    <dgm:pt modelId="{D7A9EBE3-9F1C-47FE-B445-2662B9070F78}" type="pres">
      <dgm:prSet presAssocID="{897B4B4C-8A25-4855-97D6-CD2B7AD160D1}" presName="bgRect" presStyleLbl="bgShp" presStyleIdx="5" presStyleCnt="8"/>
      <dgm:spPr/>
    </dgm:pt>
    <dgm:pt modelId="{7A968DC5-2C3D-4E2A-BEB1-94913DFD9C9B}" type="pres">
      <dgm:prSet presAssocID="{897B4B4C-8A25-4855-97D6-CD2B7AD160D1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732BD1C4-ED96-4EA8-BFBA-21BCBED0FBC5}" type="pres">
      <dgm:prSet presAssocID="{897B4B4C-8A25-4855-97D6-CD2B7AD160D1}" presName="spaceRect" presStyleCnt="0"/>
      <dgm:spPr/>
    </dgm:pt>
    <dgm:pt modelId="{79D3FE40-1AFD-415A-B3F0-A97EF0EBB464}" type="pres">
      <dgm:prSet presAssocID="{897B4B4C-8A25-4855-97D6-CD2B7AD160D1}" presName="parTx" presStyleLbl="revTx" presStyleIdx="5" presStyleCnt="8">
        <dgm:presLayoutVars>
          <dgm:chMax val="0"/>
          <dgm:chPref val="0"/>
        </dgm:presLayoutVars>
      </dgm:prSet>
      <dgm:spPr/>
    </dgm:pt>
    <dgm:pt modelId="{03328F22-0846-4C2F-94C0-94A9E895C72F}" type="pres">
      <dgm:prSet presAssocID="{1F6CE52A-7D97-46DA-AC3D-2E5CE1796161}" presName="sibTrans" presStyleCnt="0"/>
      <dgm:spPr/>
    </dgm:pt>
    <dgm:pt modelId="{F581AE5E-E8C2-4024-B5C5-659992D39519}" type="pres">
      <dgm:prSet presAssocID="{B9C27388-F75B-4A20-9742-75B7DEAFD558}" presName="compNode" presStyleCnt="0"/>
      <dgm:spPr/>
    </dgm:pt>
    <dgm:pt modelId="{1B07AEBB-3972-47A5-AA06-EA25CB729120}" type="pres">
      <dgm:prSet presAssocID="{B9C27388-F75B-4A20-9742-75B7DEAFD558}" presName="bgRect" presStyleLbl="bgShp" presStyleIdx="6" presStyleCnt="8"/>
      <dgm:spPr/>
    </dgm:pt>
    <dgm:pt modelId="{AE6AC38D-C192-483A-A1DF-58E1BAA1973C}" type="pres">
      <dgm:prSet presAssocID="{B9C27388-F75B-4A20-9742-75B7DEAFD558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002A9F79-0679-4290-B9AD-F53D0192860E}" type="pres">
      <dgm:prSet presAssocID="{B9C27388-F75B-4A20-9742-75B7DEAFD558}" presName="spaceRect" presStyleCnt="0"/>
      <dgm:spPr/>
    </dgm:pt>
    <dgm:pt modelId="{53A7B092-F67F-4D3A-B435-C927ED97B033}" type="pres">
      <dgm:prSet presAssocID="{B9C27388-F75B-4A20-9742-75B7DEAFD558}" presName="parTx" presStyleLbl="revTx" presStyleIdx="6" presStyleCnt="8">
        <dgm:presLayoutVars>
          <dgm:chMax val="0"/>
          <dgm:chPref val="0"/>
        </dgm:presLayoutVars>
      </dgm:prSet>
      <dgm:spPr/>
    </dgm:pt>
    <dgm:pt modelId="{3DA4DB64-2DFB-4269-8DDC-8B034BA1C45D}" type="pres">
      <dgm:prSet presAssocID="{7F75B0CC-6A5D-4ECC-B44C-0A67AA91F800}" presName="sibTrans" presStyleCnt="0"/>
      <dgm:spPr/>
    </dgm:pt>
    <dgm:pt modelId="{1A94255D-3291-4977-92D3-256C20718439}" type="pres">
      <dgm:prSet presAssocID="{4C6A11C9-BEAF-4CE1-BBF6-A345C8D33AA3}" presName="compNode" presStyleCnt="0"/>
      <dgm:spPr/>
    </dgm:pt>
    <dgm:pt modelId="{A991CE17-0724-4310-9877-C91464BF2460}" type="pres">
      <dgm:prSet presAssocID="{4C6A11C9-BEAF-4CE1-BBF6-A345C8D33AA3}" presName="bgRect" presStyleLbl="bgShp" presStyleIdx="7" presStyleCnt="8"/>
      <dgm:spPr/>
    </dgm:pt>
    <dgm:pt modelId="{CD9C60BD-9987-4EBE-B85B-78350F66E97C}" type="pres">
      <dgm:prSet presAssocID="{4C6A11C9-BEAF-4CE1-BBF6-A345C8D33AA3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32E42227-CC06-4AA0-82D0-21D4A4EB2DDD}" type="pres">
      <dgm:prSet presAssocID="{4C6A11C9-BEAF-4CE1-BBF6-A345C8D33AA3}" presName="spaceRect" presStyleCnt="0"/>
      <dgm:spPr/>
    </dgm:pt>
    <dgm:pt modelId="{F7F9A284-D2EC-498D-B815-1A2CF4CCBE31}" type="pres">
      <dgm:prSet presAssocID="{4C6A11C9-BEAF-4CE1-BBF6-A345C8D33AA3}" presName="parTx" presStyleLbl="revTx" presStyleIdx="7" presStyleCnt="8">
        <dgm:presLayoutVars>
          <dgm:chMax val="0"/>
          <dgm:chPref val="0"/>
        </dgm:presLayoutVars>
      </dgm:prSet>
      <dgm:spPr/>
    </dgm:pt>
  </dgm:ptLst>
  <dgm:cxnLst>
    <dgm:cxn modelId="{8DD64F04-6B05-4F77-AEBF-D0A88C417A58}" type="presOf" srcId="{4C6A11C9-BEAF-4CE1-BBF6-A345C8D33AA3}" destId="{F7F9A284-D2EC-498D-B815-1A2CF4CCBE31}" srcOrd="0" destOrd="0" presId="urn:microsoft.com/office/officeart/2018/2/layout/IconVerticalSolidList"/>
    <dgm:cxn modelId="{F26FF514-2053-4851-AFD8-6A92EA011B51}" type="presOf" srcId="{962FA720-58F4-49E7-8297-EE3A137A4DFD}" destId="{3501081E-3953-4D16-9212-F17B65D1FF16}" srcOrd="0" destOrd="0" presId="urn:microsoft.com/office/officeart/2018/2/layout/IconVerticalSolidList"/>
    <dgm:cxn modelId="{D38FA32E-61C9-46E4-90DA-4178967C92EC}" srcId="{962FA720-58F4-49E7-8297-EE3A137A4DFD}" destId="{5173AE55-C268-494E-9A4D-A6F84460DBAA}" srcOrd="0" destOrd="0" parTransId="{FDC517F7-9258-4F8D-9E3D-874C26A2A0F7}" sibTransId="{5C1FA054-6DF5-4956-8E75-7A3D5A6FBD45}"/>
    <dgm:cxn modelId="{218EF12F-223D-4F39-B61F-328B060A5857}" srcId="{962FA720-58F4-49E7-8297-EE3A137A4DFD}" destId="{B9C27388-F75B-4A20-9742-75B7DEAFD558}" srcOrd="6" destOrd="0" parTransId="{21FDE9E8-A4AB-4EBF-A1DF-CA5B7914B6C1}" sibTransId="{7F75B0CC-6A5D-4ECC-B44C-0A67AA91F800}"/>
    <dgm:cxn modelId="{E5274236-F35E-46F7-BA2B-0948A1D85925}" srcId="{962FA720-58F4-49E7-8297-EE3A137A4DFD}" destId="{897B4B4C-8A25-4855-97D6-CD2B7AD160D1}" srcOrd="5" destOrd="0" parTransId="{3428FDDF-D31D-494C-8BAD-D53048929DB9}" sibTransId="{1F6CE52A-7D97-46DA-AC3D-2E5CE1796161}"/>
    <dgm:cxn modelId="{0D5A3243-E5AA-4C8E-9C11-A4718C3BE801}" type="presOf" srcId="{5173AE55-C268-494E-9A4D-A6F84460DBAA}" destId="{335C1C79-42AB-4E14-B4DC-AB258E75548C}" srcOrd="0" destOrd="0" presId="urn:microsoft.com/office/officeart/2018/2/layout/IconVerticalSolidList"/>
    <dgm:cxn modelId="{6200EB4D-6032-4E91-B24E-3DE35C408E18}" type="presOf" srcId="{06130E16-8321-47FC-925E-149790D8BEBA}" destId="{0FE48F16-D724-4392-A360-B6A17672CCD1}" srcOrd="0" destOrd="0" presId="urn:microsoft.com/office/officeart/2018/2/layout/IconVerticalSolidList"/>
    <dgm:cxn modelId="{789EE151-EC3D-4A32-9FA1-FE5FEA7B771B}" srcId="{962FA720-58F4-49E7-8297-EE3A137A4DFD}" destId="{D49301A2-EB30-4E49-AD3D-24D735B2671C}" srcOrd="1" destOrd="0" parTransId="{9144D238-5625-411F-94FD-FBAD10571A45}" sibTransId="{307C1FD5-2286-4AAE-8C90-5CAF0B587CEF}"/>
    <dgm:cxn modelId="{2F773B71-437B-4FDF-9D81-31FD63E95324}" srcId="{962FA720-58F4-49E7-8297-EE3A137A4DFD}" destId="{1BCB32F9-6971-4FF2-A49E-D93B2F9073B1}" srcOrd="4" destOrd="0" parTransId="{BAF79EC8-0831-4306-BA2F-3776542A5FEC}" sibTransId="{BA8F4D47-BFB2-40A9-9A15-A710566CEB21}"/>
    <dgm:cxn modelId="{858AF891-DC4D-49EB-8A4A-E3B4AE67D4ED}" type="presOf" srcId="{897B4B4C-8A25-4855-97D6-CD2B7AD160D1}" destId="{79D3FE40-1AFD-415A-B3F0-A97EF0EBB464}" srcOrd="0" destOrd="0" presId="urn:microsoft.com/office/officeart/2018/2/layout/IconVerticalSolidList"/>
    <dgm:cxn modelId="{8AA7B496-CA28-48B6-9B0C-6A6A0B8BE74D}" type="presOf" srcId="{D49301A2-EB30-4E49-AD3D-24D735B2671C}" destId="{E5D346F5-8A98-45FE-B4FE-ACB8E526D1C9}" srcOrd="0" destOrd="0" presId="urn:microsoft.com/office/officeart/2018/2/layout/IconVerticalSolidList"/>
    <dgm:cxn modelId="{DF648BB2-5ED0-48A7-9640-6417235E7E42}" type="presOf" srcId="{4BEB53F1-B916-4709-B63B-E3CA86CC91DB}" destId="{A9378089-DBC1-4456-B80A-8523221F4CE3}" srcOrd="0" destOrd="0" presId="urn:microsoft.com/office/officeart/2018/2/layout/IconVerticalSolidList"/>
    <dgm:cxn modelId="{6F06B2BC-22B8-46E4-9647-7260E45D3D82}" type="presOf" srcId="{1BCB32F9-6971-4FF2-A49E-D93B2F9073B1}" destId="{85C52A0C-D4D9-43F9-B2A4-2E5E2DBB2A9C}" srcOrd="0" destOrd="0" presId="urn:microsoft.com/office/officeart/2018/2/layout/IconVerticalSolidList"/>
    <dgm:cxn modelId="{CE9361C7-2DE7-4976-99B6-E23324F55278}" type="presOf" srcId="{B9C27388-F75B-4A20-9742-75B7DEAFD558}" destId="{53A7B092-F67F-4D3A-B435-C927ED97B033}" srcOrd="0" destOrd="0" presId="urn:microsoft.com/office/officeart/2018/2/layout/IconVerticalSolidList"/>
    <dgm:cxn modelId="{FB057ACB-A39E-448C-A235-B8ED79EB57F7}" srcId="{962FA720-58F4-49E7-8297-EE3A137A4DFD}" destId="{4BEB53F1-B916-4709-B63B-E3CA86CC91DB}" srcOrd="3" destOrd="0" parTransId="{D402F7CB-E22E-4D83-9015-4F665CDB6F4E}" sibTransId="{D8A6130E-6C71-48AC-B0AB-F25DFD3C815E}"/>
    <dgm:cxn modelId="{A6FFE5CB-46C6-4288-ABA7-46F3357D2CE0}" srcId="{962FA720-58F4-49E7-8297-EE3A137A4DFD}" destId="{06130E16-8321-47FC-925E-149790D8BEBA}" srcOrd="2" destOrd="0" parTransId="{2952D3DF-BD35-4A13-9A21-1949A69959BA}" sibTransId="{76F58C0C-0624-42B8-B390-94A1F963C509}"/>
    <dgm:cxn modelId="{BED4E7F9-AEBC-4699-AFB3-12E498BE7526}" srcId="{962FA720-58F4-49E7-8297-EE3A137A4DFD}" destId="{4C6A11C9-BEAF-4CE1-BBF6-A345C8D33AA3}" srcOrd="7" destOrd="0" parTransId="{B1CC6B41-50F2-46D7-B473-E844AF283C67}" sibTransId="{C1EAF148-0EA1-493B-96D7-B0661A62C419}"/>
    <dgm:cxn modelId="{2604215C-073E-4F44-9A26-297D5616BA3D}" type="presParOf" srcId="{3501081E-3953-4D16-9212-F17B65D1FF16}" destId="{F78A5C92-8040-4771-A878-BB9E2D035193}" srcOrd="0" destOrd="0" presId="urn:microsoft.com/office/officeart/2018/2/layout/IconVerticalSolidList"/>
    <dgm:cxn modelId="{2E2C39F2-2129-440F-AE82-1F6BA4317A78}" type="presParOf" srcId="{F78A5C92-8040-4771-A878-BB9E2D035193}" destId="{4E0C0A32-9A89-4723-AB1A-28D11E350A62}" srcOrd="0" destOrd="0" presId="urn:microsoft.com/office/officeart/2018/2/layout/IconVerticalSolidList"/>
    <dgm:cxn modelId="{4F90A600-D4C4-414A-8D11-4AC13BFCFE14}" type="presParOf" srcId="{F78A5C92-8040-4771-A878-BB9E2D035193}" destId="{6A6D1807-BF8E-4CE3-A8BD-54BE44320D5E}" srcOrd="1" destOrd="0" presId="urn:microsoft.com/office/officeart/2018/2/layout/IconVerticalSolidList"/>
    <dgm:cxn modelId="{6B649EA4-7C45-43A1-97AB-7A0C6130A7D6}" type="presParOf" srcId="{F78A5C92-8040-4771-A878-BB9E2D035193}" destId="{A1F15DAA-5C62-42EC-8615-D3B993A97F68}" srcOrd="2" destOrd="0" presId="urn:microsoft.com/office/officeart/2018/2/layout/IconVerticalSolidList"/>
    <dgm:cxn modelId="{BD614B7F-C9ED-4217-B578-887D8C2D3E09}" type="presParOf" srcId="{F78A5C92-8040-4771-A878-BB9E2D035193}" destId="{335C1C79-42AB-4E14-B4DC-AB258E75548C}" srcOrd="3" destOrd="0" presId="urn:microsoft.com/office/officeart/2018/2/layout/IconVerticalSolidList"/>
    <dgm:cxn modelId="{0183E9FE-5285-4FB3-9CE2-0D4C16CF84D6}" type="presParOf" srcId="{3501081E-3953-4D16-9212-F17B65D1FF16}" destId="{73C02515-7EA3-4B46-918C-B4DE28521CBE}" srcOrd="1" destOrd="0" presId="urn:microsoft.com/office/officeart/2018/2/layout/IconVerticalSolidList"/>
    <dgm:cxn modelId="{AF4D4F07-41D1-4A1E-B7B0-AE300B9E5CF4}" type="presParOf" srcId="{3501081E-3953-4D16-9212-F17B65D1FF16}" destId="{66B49ACF-370C-4895-9BBC-64C142587176}" srcOrd="2" destOrd="0" presId="urn:microsoft.com/office/officeart/2018/2/layout/IconVerticalSolidList"/>
    <dgm:cxn modelId="{8F3F9507-351A-450F-834A-96BDDD3855E4}" type="presParOf" srcId="{66B49ACF-370C-4895-9BBC-64C142587176}" destId="{A7C01D05-36DA-4786-B4E3-8C988A1BBB84}" srcOrd="0" destOrd="0" presId="urn:microsoft.com/office/officeart/2018/2/layout/IconVerticalSolidList"/>
    <dgm:cxn modelId="{7C49C648-C174-4E81-BF6E-A86AE387D3BD}" type="presParOf" srcId="{66B49ACF-370C-4895-9BBC-64C142587176}" destId="{639FFC9C-E88C-402F-A8AD-1E24B4ECF5CF}" srcOrd="1" destOrd="0" presId="urn:microsoft.com/office/officeart/2018/2/layout/IconVerticalSolidList"/>
    <dgm:cxn modelId="{7042314F-A230-4B2D-A47B-006EF6AF2A62}" type="presParOf" srcId="{66B49ACF-370C-4895-9BBC-64C142587176}" destId="{DDEFC45D-ABFC-43FB-8AED-13D1DA6ACCC7}" srcOrd="2" destOrd="0" presId="urn:microsoft.com/office/officeart/2018/2/layout/IconVerticalSolidList"/>
    <dgm:cxn modelId="{665F77A2-507A-4DC1-BC76-4222D126F1F1}" type="presParOf" srcId="{66B49ACF-370C-4895-9BBC-64C142587176}" destId="{E5D346F5-8A98-45FE-B4FE-ACB8E526D1C9}" srcOrd="3" destOrd="0" presId="urn:microsoft.com/office/officeart/2018/2/layout/IconVerticalSolidList"/>
    <dgm:cxn modelId="{95D7DA99-E79B-4370-B00E-25AE53771379}" type="presParOf" srcId="{3501081E-3953-4D16-9212-F17B65D1FF16}" destId="{A87ECCEC-8401-4FFA-9E73-D222B9D15FAA}" srcOrd="3" destOrd="0" presId="urn:microsoft.com/office/officeart/2018/2/layout/IconVerticalSolidList"/>
    <dgm:cxn modelId="{0ED2F0DA-23AD-45ED-A59A-37E4FD650D09}" type="presParOf" srcId="{3501081E-3953-4D16-9212-F17B65D1FF16}" destId="{D1763A67-030F-4053-8736-B46B73C15385}" srcOrd="4" destOrd="0" presId="urn:microsoft.com/office/officeart/2018/2/layout/IconVerticalSolidList"/>
    <dgm:cxn modelId="{2285AD9A-0465-41DA-9174-A42AE288C282}" type="presParOf" srcId="{D1763A67-030F-4053-8736-B46B73C15385}" destId="{172938E1-4817-4868-84BA-6F6FED363A08}" srcOrd="0" destOrd="0" presId="urn:microsoft.com/office/officeart/2018/2/layout/IconVerticalSolidList"/>
    <dgm:cxn modelId="{347582EA-6A42-46A5-BF19-296CE8DC1A25}" type="presParOf" srcId="{D1763A67-030F-4053-8736-B46B73C15385}" destId="{AAFC97D9-7A8E-4B36-9D65-D35511E90533}" srcOrd="1" destOrd="0" presId="urn:microsoft.com/office/officeart/2018/2/layout/IconVerticalSolidList"/>
    <dgm:cxn modelId="{3D9497DC-5CB8-4665-8D46-A59EF1D011B8}" type="presParOf" srcId="{D1763A67-030F-4053-8736-B46B73C15385}" destId="{8E08DEA5-2721-4C4F-8FB1-E237A6D88F04}" srcOrd="2" destOrd="0" presId="urn:microsoft.com/office/officeart/2018/2/layout/IconVerticalSolidList"/>
    <dgm:cxn modelId="{E4A22C29-289F-4986-AC74-6925C7569A3B}" type="presParOf" srcId="{D1763A67-030F-4053-8736-B46B73C15385}" destId="{0FE48F16-D724-4392-A360-B6A17672CCD1}" srcOrd="3" destOrd="0" presId="urn:microsoft.com/office/officeart/2018/2/layout/IconVerticalSolidList"/>
    <dgm:cxn modelId="{455A2E21-07F7-4659-B9E3-3FC2654182C3}" type="presParOf" srcId="{3501081E-3953-4D16-9212-F17B65D1FF16}" destId="{BFF5614E-4F43-4B97-B7EC-A90CA9BA40CD}" srcOrd="5" destOrd="0" presId="urn:microsoft.com/office/officeart/2018/2/layout/IconVerticalSolidList"/>
    <dgm:cxn modelId="{D8DDC217-098E-469D-9306-4BD3D18798DE}" type="presParOf" srcId="{3501081E-3953-4D16-9212-F17B65D1FF16}" destId="{43407961-9748-47F0-AF16-6A09A7E229AE}" srcOrd="6" destOrd="0" presId="urn:microsoft.com/office/officeart/2018/2/layout/IconVerticalSolidList"/>
    <dgm:cxn modelId="{BE43811B-2C87-43F8-AA0F-096FEF530BD7}" type="presParOf" srcId="{43407961-9748-47F0-AF16-6A09A7E229AE}" destId="{879717A6-18E1-4397-A6F2-5611A1C31DE6}" srcOrd="0" destOrd="0" presId="urn:microsoft.com/office/officeart/2018/2/layout/IconVerticalSolidList"/>
    <dgm:cxn modelId="{E19AD228-CAF2-46E6-810B-D34DDA79F676}" type="presParOf" srcId="{43407961-9748-47F0-AF16-6A09A7E229AE}" destId="{F7535503-7291-49AB-9189-1D429A0E975A}" srcOrd="1" destOrd="0" presId="urn:microsoft.com/office/officeart/2018/2/layout/IconVerticalSolidList"/>
    <dgm:cxn modelId="{D1F9DA91-7D47-4455-B9AC-C940B0F8929B}" type="presParOf" srcId="{43407961-9748-47F0-AF16-6A09A7E229AE}" destId="{AD21ED4F-18C6-4E49-9B89-0979024FB2EC}" srcOrd="2" destOrd="0" presId="urn:microsoft.com/office/officeart/2018/2/layout/IconVerticalSolidList"/>
    <dgm:cxn modelId="{3FEA1539-E15E-487F-9A9E-7911DBF1D9EA}" type="presParOf" srcId="{43407961-9748-47F0-AF16-6A09A7E229AE}" destId="{A9378089-DBC1-4456-B80A-8523221F4CE3}" srcOrd="3" destOrd="0" presId="urn:microsoft.com/office/officeart/2018/2/layout/IconVerticalSolidList"/>
    <dgm:cxn modelId="{747CCD47-3C39-44F2-B765-95E0858BD079}" type="presParOf" srcId="{3501081E-3953-4D16-9212-F17B65D1FF16}" destId="{63DB8518-4D92-4F40-8F95-F5E794D3CECB}" srcOrd="7" destOrd="0" presId="urn:microsoft.com/office/officeart/2018/2/layout/IconVerticalSolidList"/>
    <dgm:cxn modelId="{73FCF2B7-1249-467A-BB12-C106E97D56DF}" type="presParOf" srcId="{3501081E-3953-4D16-9212-F17B65D1FF16}" destId="{CCF0DEC3-E357-4C37-BB79-DE0D4EB0D8A5}" srcOrd="8" destOrd="0" presId="urn:microsoft.com/office/officeart/2018/2/layout/IconVerticalSolidList"/>
    <dgm:cxn modelId="{BFE916E6-3D5E-474D-9AB2-701AA479C014}" type="presParOf" srcId="{CCF0DEC3-E357-4C37-BB79-DE0D4EB0D8A5}" destId="{E42A1533-C7EA-4803-86C6-B30ACBE58D87}" srcOrd="0" destOrd="0" presId="urn:microsoft.com/office/officeart/2018/2/layout/IconVerticalSolidList"/>
    <dgm:cxn modelId="{A3F86AEE-423D-4C5F-9DB2-057D0093FB84}" type="presParOf" srcId="{CCF0DEC3-E357-4C37-BB79-DE0D4EB0D8A5}" destId="{201D2DC3-E84B-4E90-8E89-A64969DF6A2E}" srcOrd="1" destOrd="0" presId="urn:microsoft.com/office/officeart/2018/2/layout/IconVerticalSolidList"/>
    <dgm:cxn modelId="{95867D17-F7A7-4D41-8B6A-AEBD3387F812}" type="presParOf" srcId="{CCF0DEC3-E357-4C37-BB79-DE0D4EB0D8A5}" destId="{7B4A4EA9-034E-4635-8647-027490A203E0}" srcOrd="2" destOrd="0" presId="urn:microsoft.com/office/officeart/2018/2/layout/IconVerticalSolidList"/>
    <dgm:cxn modelId="{EF59532C-7566-4AB5-91F3-7EC8875E20AC}" type="presParOf" srcId="{CCF0DEC3-E357-4C37-BB79-DE0D4EB0D8A5}" destId="{85C52A0C-D4D9-43F9-B2A4-2E5E2DBB2A9C}" srcOrd="3" destOrd="0" presId="urn:microsoft.com/office/officeart/2018/2/layout/IconVerticalSolidList"/>
    <dgm:cxn modelId="{6DAFA006-54B7-45FF-8602-0BDCA82AF365}" type="presParOf" srcId="{3501081E-3953-4D16-9212-F17B65D1FF16}" destId="{6314D725-E3C1-4922-AE76-939953D1EE7D}" srcOrd="9" destOrd="0" presId="urn:microsoft.com/office/officeart/2018/2/layout/IconVerticalSolidList"/>
    <dgm:cxn modelId="{E23D8C67-68B0-4328-8002-3B295067076A}" type="presParOf" srcId="{3501081E-3953-4D16-9212-F17B65D1FF16}" destId="{924522BD-F266-440C-A94E-6950771C24F4}" srcOrd="10" destOrd="0" presId="urn:microsoft.com/office/officeart/2018/2/layout/IconVerticalSolidList"/>
    <dgm:cxn modelId="{EE5F8F43-1558-42CB-8FD3-DE9D8D9A72EF}" type="presParOf" srcId="{924522BD-F266-440C-A94E-6950771C24F4}" destId="{D7A9EBE3-9F1C-47FE-B445-2662B9070F78}" srcOrd="0" destOrd="0" presId="urn:microsoft.com/office/officeart/2018/2/layout/IconVerticalSolidList"/>
    <dgm:cxn modelId="{78B389CD-C4F5-4C79-A386-38145AE20209}" type="presParOf" srcId="{924522BD-F266-440C-A94E-6950771C24F4}" destId="{7A968DC5-2C3D-4E2A-BEB1-94913DFD9C9B}" srcOrd="1" destOrd="0" presId="urn:microsoft.com/office/officeart/2018/2/layout/IconVerticalSolidList"/>
    <dgm:cxn modelId="{535B5CC0-AD13-471F-A817-91239149A333}" type="presParOf" srcId="{924522BD-F266-440C-A94E-6950771C24F4}" destId="{732BD1C4-ED96-4EA8-BFBA-21BCBED0FBC5}" srcOrd="2" destOrd="0" presId="urn:microsoft.com/office/officeart/2018/2/layout/IconVerticalSolidList"/>
    <dgm:cxn modelId="{6F861210-87AA-470B-BBB9-D85D9E0EF822}" type="presParOf" srcId="{924522BD-F266-440C-A94E-6950771C24F4}" destId="{79D3FE40-1AFD-415A-B3F0-A97EF0EBB464}" srcOrd="3" destOrd="0" presId="urn:microsoft.com/office/officeart/2018/2/layout/IconVerticalSolidList"/>
    <dgm:cxn modelId="{5B9CF9F5-D905-4F16-9948-EC17F555033F}" type="presParOf" srcId="{3501081E-3953-4D16-9212-F17B65D1FF16}" destId="{03328F22-0846-4C2F-94C0-94A9E895C72F}" srcOrd="11" destOrd="0" presId="urn:microsoft.com/office/officeart/2018/2/layout/IconVerticalSolidList"/>
    <dgm:cxn modelId="{2CAC4312-F658-404D-ABC3-D8AD7FDD1C4C}" type="presParOf" srcId="{3501081E-3953-4D16-9212-F17B65D1FF16}" destId="{F581AE5E-E8C2-4024-B5C5-659992D39519}" srcOrd="12" destOrd="0" presId="urn:microsoft.com/office/officeart/2018/2/layout/IconVerticalSolidList"/>
    <dgm:cxn modelId="{B0BBC7BE-B303-4706-B831-7C95A79EB83D}" type="presParOf" srcId="{F581AE5E-E8C2-4024-B5C5-659992D39519}" destId="{1B07AEBB-3972-47A5-AA06-EA25CB729120}" srcOrd="0" destOrd="0" presId="urn:microsoft.com/office/officeart/2018/2/layout/IconVerticalSolidList"/>
    <dgm:cxn modelId="{571A1B7E-0776-4C4E-88FF-B807B24A7F74}" type="presParOf" srcId="{F581AE5E-E8C2-4024-B5C5-659992D39519}" destId="{AE6AC38D-C192-483A-A1DF-58E1BAA1973C}" srcOrd="1" destOrd="0" presId="urn:microsoft.com/office/officeart/2018/2/layout/IconVerticalSolidList"/>
    <dgm:cxn modelId="{C9E68242-F817-4FDC-9C7C-E5FE12ED6537}" type="presParOf" srcId="{F581AE5E-E8C2-4024-B5C5-659992D39519}" destId="{002A9F79-0679-4290-B9AD-F53D0192860E}" srcOrd="2" destOrd="0" presId="urn:microsoft.com/office/officeart/2018/2/layout/IconVerticalSolidList"/>
    <dgm:cxn modelId="{424CF64E-77A4-4DC1-9BB0-7026C00F9FCB}" type="presParOf" srcId="{F581AE5E-E8C2-4024-B5C5-659992D39519}" destId="{53A7B092-F67F-4D3A-B435-C927ED97B033}" srcOrd="3" destOrd="0" presId="urn:microsoft.com/office/officeart/2018/2/layout/IconVerticalSolidList"/>
    <dgm:cxn modelId="{73092BD6-53F5-4CAF-B615-5D467D9F73C4}" type="presParOf" srcId="{3501081E-3953-4D16-9212-F17B65D1FF16}" destId="{3DA4DB64-2DFB-4269-8DDC-8B034BA1C45D}" srcOrd="13" destOrd="0" presId="urn:microsoft.com/office/officeart/2018/2/layout/IconVerticalSolidList"/>
    <dgm:cxn modelId="{D094CB16-55DB-43E7-AADF-B81B864AC098}" type="presParOf" srcId="{3501081E-3953-4D16-9212-F17B65D1FF16}" destId="{1A94255D-3291-4977-92D3-256C20718439}" srcOrd="14" destOrd="0" presId="urn:microsoft.com/office/officeart/2018/2/layout/IconVerticalSolidList"/>
    <dgm:cxn modelId="{DB44143D-7AC2-4CEE-88EE-DEA7AAA40169}" type="presParOf" srcId="{1A94255D-3291-4977-92D3-256C20718439}" destId="{A991CE17-0724-4310-9877-C91464BF2460}" srcOrd="0" destOrd="0" presId="urn:microsoft.com/office/officeart/2018/2/layout/IconVerticalSolidList"/>
    <dgm:cxn modelId="{83A7C4A2-F4B8-4E37-A08A-C0A436D69A82}" type="presParOf" srcId="{1A94255D-3291-4977-92D3-256C20718439}" destId="{CD9C60BD-9987-4EBE-B85B-78350F66E97C}" srcOrd="1" destOrd="0" presId="urn:microsoft.com/office/officeart/2018/2/layout/IconVerticalSolidList"/>
    <dgm:cxn modelId="{D39F23FE-A97D-42C4-96F9-1C5A6080E86B}" type="presParOf" srcId="{1A94255D-3291-4977-92D3-256C20718439}" destId="{32E42227-CC06-4AA0-82D0-21D4A4EB2DDD}" srcOrd="2" destOrd="0" presId="urn:microsoft.com/office/officeart/2018/2/layout/IconVerticalSolidList"/>
    <dgm:cxn modelId="{027DE740-B2FB-4EFB-8B7A-65A9A371715E}" type="presParOf" srcId="{1A94255D-3291-4977-92D3-256C20718439}" destId="{F7F9A284-D2EC-498D-B815-1A2CF4CCBE3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1BD4D9-233E-4F38-BB9B-C18446AFC56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2E40E23-49AF-4B45-BF32-5775208BE878}">
      <dgm:prSet/>
      <dgm:spPr/>
      <dgm:t>
        <a:bodyPr/>
        <a:lstStyle/>
        <a:p>
          <a:r>
            <a:rPr lang="en-US"/>
            <a:t>I will read all of your first reflections.</a:t>
          </a:r>
        </a:p>
      </dgm:t>
    </dgm:pt>
    <dgm:pt modelId="{25F6F87B-F406-4415-AFEB-02C9E13A283A}" type="parTrans" cxnId="{A5FE57A7-2ABA-4391-861A-BD08266B0208}">
      <dgm:prSet/>
      <dgm:spPr/>
      <dgm:t>
        <a:bodyPr/>
        <a:lstStyle/>
        <a:p>
          <a:endParaRPr lang="en-US"/>
        </a:p>
      </dgm:t>
    </dgm:pt>
    <dgm:pt modelId="{339A17CA-8E11-4B75-8606-BDBDFE580CF2}" type="sibTrans" cxnId="{A5FE57A7-2ABA-4391-861A-BD08266B0208}">
      <dgm:prSet/>
      <dgm:spPr/>
      <dgm:t>
        <a:bodyPr/>
        <a:lstStyle/>
        <a:p>
          <a:endParaRPr lang="en-US"/>
        </a:p>
      </dgm:t>
    </dgm:pt>
    <dgm:pt modelId="{85C5FA63-21BC-46D7-A8A2-1FC790881730}">
      <dgm:prSet/>
      <dgm:spPr/>
      <dgm:t>
        <a:bodyPr/>
        <a:lstStyle/>
        <a:p>
          <a:r>
            <a:rPr lang="en-US" dirty="0"/>
            <a:t>I will email you back in one of three groups. It will either be good,  ok or </a:t>
          </a:r>
          <a:r>
            <a:rPr lang="en-US"/>
            <a:t>a rewrite. </a:t>
          </a:r>
          <a:endParaRPr lang="en-US" dirty="0"/>
        </a:p>
      </dgm:t>
    </dgm:pt>
    <dgm:pt modelId="{880F51DF-A76B-4494-A5E4-01C0770456CD}" type="parTrans" cxnId="{254F3DA2-637D-4682-97DC-4DDD9052AA15}">
      <dgm:prSet/>
      <dgm:spPr/>
      <dgm:t>
        <a:bodyPr/>
        <a:lstStyle/>
        <a:p>
          <a:endParaRPr lang="en-US"/>
        </a:p>
      </dgm:t>
    </dgm:pt>
    <dgm:pt modelId="{221099C0-0F65-454C-AFF6-9EE5EA66908C}" type="sibTrans" cxnId="{254F3DA2-637D-4682-97DC-4DDD9052AA15}">
      <dgm:prSet/>
      <dgm:spPr/>
      <dgm:t>
        <a:bodyPr/>
        <a:lstStyle/>
        <a:p>
          <a:endParaRPr lang="en-US"/>
        </a:p>
      </dgm:t>
    </dgm:pt>
    <dgm:pt modelId="{3445840E-55FF-475D-B1F1-F3BB8D9B5ECA}">
      <dgm:prSet/>
      <dgm:spPr/>
      <dgm:t>
        <a:bodyPr/>
        <a:lstStyle/>
        <a:p>
          <a:r>
            <a:rPr lang="en-US"/>
            <a:t>Late work will not be checked, and you will be picking up garbage.</a:t>
          </a:r>
        </a:p>
      </dgm:t>
    </dgm:pt>
    <dgm:pt modelId="{24F186DD-4E48-4312-930B-06A87C0DAF7A}" type="parTrans" cxnId="{481620C4-5489-465C-AC9A-5A2F77A6B8F1}">
      <dgm:prSet/>
      <dgm:spPr/>
      <dgm:t>
        <a:bodyPr/>
        <a:lstStyle/>
        <a:p>
          <a:endParaRPr lang="en-US"/>
        </a:p>
      </dgm:t>
    </dgm:pt>
    <dgm:pt modelId="{E853AAF3-49F2-43F0-97CA-9F89209949FE}" type="sibTrans" cxnId="{481620C4-5489-465C-AC9A-5A2F77A6B8F1}">
      <dgm:prSet/>
      <dgm:spPr/>
      <dgm:t>
        <a:bodyPr/>
        <a:lstStyle/>
        <a:p>
          <a:endParaRPr lang="en-US"/>
        </a:p>
      </dgm:t>
    </dgm:pt>
    <dgm:pt modelId="{4CE2011A-4CB0-4821-906E-C69CBDD21097}" type="pres">
      <dgm:prSet presAssocID="{B01BD4D9-233E-4F38-BB9B-C18446AFC56B}" presName="root" presStyleCnt="0">
        <dgm:presLayoutVars>
          <dgm:dir/>
          <dgm:resizeHandles val="exact"/>
        </dgm:presLayoutVars>
      </dgm:prSet>
      <dgm:spPr/>
    </dgm:pt>
    <dgm:pt modelId="{EB984A51-DFB0-413E-AA52-21C061D95BE4}" type="pres">
      <dgm:prSet presAssocID="{32E40E23-49AF-4B45-BF32-5775208BE878}" presName="compNode" presStyleCnt="0"/>
      <dgm:spPr/>
    </dgm:pt>
    <dgm:pt modelId="{8BE5142E-589F-4DB1-A3EC-6871F9241525}" type="pres">
      <dgm:prSet presAssocID="{32E40E23-49AF-4B45-BF32-5775208BE878}" presName="bgRect" presStyleLbl="bgShp" presStyleIdx="0" presStyleCnt="3"/>
      <dgm:spPr/>
    </dgm:pt>
    <dgm:pt modelId="{4D336B2C-5044-4926-88BF-6F69C679D872}" type="pres">
      <dgm:prSet presAssocID="{32E40E23-49AF-4B45-BF32-5775208BE87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810E1A23-4A6F-4726-932B-FA5EFA1B1D77}" type="pres">
      <dgm:prSet presAssocID="{32E40E23-49AF-4B45-BF32-5775208BE878}" presName="spaceRect" presStyleCnt="0"/>
      <dgm:spPr/>
    </dgm:pt>
    <dgm:pt modelId="{CBA037CE-8658-4A66-B104-7C012210EDA0}" type="pres">
      <dgm:prSet presAssocID="{32E40E23-49AF-4B45-BF32-5775208BE878}" presName="parTx" presStyleLbl="revTx" presStyleIdx="0" presStyleCnt="3">
        <dgm:presLayoutVars>
          <dgm:chMax val="0"/>
          <dgm:chPref val="0"/>
        </dgm:presLayoutVars>
      </dgm:prSet>
      <dgm:spPr/>
    </dgm:pt>
    <dgm:pt modelId="{D041ACBF-1A24-42C1-95B2-5EF76E62B400}" type="pres">
      <dgm:prSet presAssocID="{339A17CA-8E11-4B75-8606-BDBDFE580CF2}" presName="sibTrans" presStyleCnt="0"/>
      <dgm:spPr/>
    </dgm:pt>
    <dgm:pt modelId="{ECC6D316-CC54-4687-B9A3-B2B89E4654D2}" type="pres">
      <dgm:prSet presAssocID="{85C5FA63-21BC-46D7-A8A2-1FC790881730}" presName="compNode" presStyleCnt="0"/>
      <dgm:spPr/>
    </dgm:pt>
    <dgm:pt modelId="{5F21F0CC-B1A0-41C2-A245-6189ABDD9FCD}" type="pres">
      <dgm:prSet presAssocID="{85C5FA63-21BC-46D7-A8A2-1FC790881730}" presName="bgRect" presStyleLbl="bgShp" presStyleIdx="1" presStyleCnt="3"/>
      <dgm:spPr/>
    </dgm:pt>
    <dgm:pt modelId="{81E42083-C3BC-4C70-B278-7AA8B538C835}" type="pres">
      <dgm:prSet presAssocID="{85C5FA63-21BC-46D7-A8A2-1FC79088173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B347F3B1-B4C2-47A4-A7AB-F3E85CCA6270}" type="pres">
      <dgm:prSet presAssocID="{85C5FA63-21BC-46D7-A8A2-1FC790881730}" presName="spaceRect" presStyleCnt="0"/>
      <dgm:spPr/>
    </dgm:pt>
    <dgm:pt modelId="{964C4231-AF61-4838-A8E8-E26033C92373}" type="pres">
      <dgm:prSet presAssocID="{85C5FA63-21BC-46D7-A8A2-1FC790881730}" presName="parTx" presStyleLbl="revTx" presStyleIdx="1" presStyleCnt="3">
        <dgm:presLayoutVars>
          <dgm:chMax val="0"/>
          <dgm:chPref val="0"/>
        </dgm:presLayoutVars>
      </dgm:prSet>
      <dgm:spPr/>
    </dgm:pt>
    <dgm:pt modelId="{74D56304-E4E3-42A3-B3CF-18901BE6E0CA}" type="pres">
      <dgm:prSet presAssocID="{221099C0-0F65-454C-AFF6-9EE5EA66908C}" presName="sibTrans" presStyleCnt="0"/>
      <dgm:spPr/>
    </dgm:pt>
    <dgm:pt modelId="{777DF2F8-41A2-4FA7-9955-3E15222B59D5}" type="pres">
      <dgm:prSet presAssocID="{3445840E-55FF-475D-B1F1-F3BB8D9B5ECA}" presName="compNode" presStyleCnt="0"/>
      <dgm:spPr/>
    </dgm:pt>
    <dgm:pt modelId="{746C73D2-066A-4C6C-8D24-75DF5A533012}" type="pres">
      <dgm:prSet presAssocID="{3445840E-55FF-475D-B1F1-F3BB8D9B5ECA}" presName="bgRect" presStyleLbl="bgShp" presStyleIdx="2" presStyleCnt="3"/>
      <dgm:spPr/>
    </dgm:pt>
    <dgm:pt modelId="{70DEA5FB-7AEA-414C-BA51-11C278CCCC8B}" type="pres">
      <dgm:prSet presAssocID="{3445840E-55FF-475D-B1F1-F3BB8D9B5EC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ycle Sign"/>
        </a:ext>
      </dgm:extLst>
    </dgm:pt>
    <dgm:pt modelId="{2A3F166A-5F46-499D-896D-5A7D3F54ADCA}" type="pres">
      <dgm:prSet presAssocID="{3445840E-55FF-475D-B1F1-F3BB8D9B5ECA}" presName="spaceRect" presStyleCnt="0"/>
      <dgm:spPr/>
    </dgm:pt>
    <dgm:pt modelId="{32D63607-1C1C-4E07-AC8D-F197C5497367}" type="pres">
      <dgm:prSet presAssocID="{3445840E-55FF-475D-B1F1-F3BB8D9B5EC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1F3A41F-2E11-4E59-BA3B-FDEF1B9EE2D4}" type="presOf" srcId="{3445840E-55FF-475D-B1F1-F3BB8D9B5ECA}" destId="{32D63607-1C1C-4E07-AC8D-F197C5497367}" srcOrd="0" destOrd="0" presId="urn:microsoft.com/office/officeart/2018/2/layout/IconVerticalSolidList"/>
    <dgm:cxn modelId="{46D3A765-80B2-493F-9288-A1362230C0E2}" type="presOf" srcId="{32E40E23-49AF-4B45-BF32-5775208BE878}" destId="{CBA037CE-8658-4A66-B104-7C012210EDA0}" srcOrd="0" destOrd="0" presId="urn:microsoft.com/office/officeart/2018/2/layout/IconVerticalSolidList"/>
    <dgm:cxn modelId="{925B6298-1116-4661-936A-08776FA858EA}" type="presOf" srcId="{B01BD4D9-233E-4F38-BB9B-C18446AFC56B}" destId="{4CE2011A-4CB0-4821-906E-C69CBDD21097}" srcOrd="0" destOrd="0" presId="urn:microsoft.com/office/officeart/2018/2/layout/IconVerticalSolidList"/>
    <dgm:cxn modelId="{254F3DA2-637D-4682-97DC-4DDD9052AA15}" srcId="{B01BD4D9-233E-4F38-BB9B-C18446AFC56B}" destId="{85C5FA63-21BC-46D7-A8A2-1FC790881730}" srcOrd="1" destOrd="0" parTransId="{880F51DF-A76B-4494-A5E4-01C0770456CD}" sibTransId="{221099C0-0F65-454C-AFF6-9EE5EA66908C}"/>
    <dgm:cxn modelId="{A5FE57A7-2ABA-4391-861A-BD08266B0208}" srcId="{B01BD4D9-233E-4F38-BB9B-C18446AFC56B}" destId="{32E40E23-49AF-4B45-BF32-5775208BE878}" srcOrd="0" destOrd="0" parTransId="{25F6F87B-F406-4415-AFEB-02C9E13A283A}" sibTransId="{339A17CA-8E11-4B75-8606-BDBDFE580CF2}"/>
    <dgm:cxn modelId="{481620C4-5489-465C-AC9A-5A2F77A6B8F1}" srcId="{B01BD4D9-233E-4F38-BB9B-C18446AFC56B}" destId="{3445840E-55FF-475D-B1F1-F3BB8D9B5ECA}" srcOrd="2" destOrd="0" parTransId="{24F186DD-4E48-4312-930B-06A87C0DAF7A}" sibTransId="{E853AAF3-49F2-43F0-97CA-9F89209949FE}"/>
    <dgm:cxn modelId="{D9CD8CDF-FA76-4E79-A8D3-2F0A7C642021}" type="presOf" srcId="{85C5FA63-21BC-46D7-A8A2-1FC790881730}" destId="{964C4231-AF61-4838-A8E8-E26033C92373}" srcOrd="0" destOrd="0" presId="urn:microsoft.com/office/officeart/2018/2/layout/IconVerticalSolidList"/>
    <dgm:cxn modelId="{A69123A9-F4F5-4E36-9B3D-DFDCA7F51EED}" type="presParOf" srcId="{4CE2011A-4CB0-4821-906E-C69CBDD21097}" destId="{EB984A51-DFB0-413E-AA52-21C061D95BE4}" srcOrd="0" destOrd="0" presId="urn:microsoft.com/office/officeart/2018/2/layout/IconVerticalSolidList"/>
    <dgm:cxn modelId="{A7E60D12-2FA3-4045-A048-285DCA91C63E}" type="presParOf" srcId="{EB984A51-DFB0-413E-AA52-21C061D95BE4}" destId="{8BE5142E-589F-4DB1-A3EC-6871F9241525}" srcOrd="0" destOrd="0" presId="urn:microsoft.com/office/officeart/2018/2/layout/IconVerticalSolidList"/>
    <dgm:cxn modelId="{91CAEE91-D4C3-4742-A1F7-28767A356318}" type="presParOf" srcId="{EB984A51-DFB0-413E-AA52-21C061D95BE4}" destId="{4D336B2C-5044-4926-88BF-6F69C679D872}" srcOrd="1" destOrd="0" presId="urn:microsoft.com/office/officeart/2018/2/layout/IconVerticalSolidList"/>
    <dgm:cxn modelId="{06AD645E-27DD-496C-891A-682F6095644A}" type="presParOf" srcId="{EB984A51-DFB0-413E-AA52-21C061D95BE4}" destId="{810E1A23-4A6F-4726-932B-FA5EFA1B1D77}" srcOrd="2" destOrd="0" presId="urn:microsoft.com/office/officeart/2018/2/layout/IconVerticalSolidList"/>
    <dgm:cxn modelId="{9F8FB302-32F3-49C9-8624-208AD73764E9}" type="presParOf" srcId="{EB984A51-DFB0-413E-AA52-21C061D95BE4}" destId="{CBA037CE-8658-4A66-B104-7C012210EDA0}" srcOrd="3" destOrd="0" presId="urn:microsoft.com/office/officeart/2018/2/layout/IconVerticalSolidList"/>
    <dgm:cxn modelId="{750B5954-EDD9-4BEE-9DAC-696320B6AF5B}" type="presParOf" srcId="{4CE2011A-4CB0-4821-906E-C69CBDD21097}" destId="{D041ACBF-1A24-42C1-95B2-5EF76E62B400}" srcOrd="1" destOrd="0" presId="urn:microsoft.com/office/officeart/2018/2/layout/IconVerticalSolidList"/>
    <dgm:cxn modelId="{7F523680-19E4-4BC6-BE63-F007049ECF27}" type="presParOf" srcId="{4CE2011A-4CB0-4821-906E-C69CBDD21097}" destId="{ECC6D316-CC54-4687-B9A3-B2B89E4654D2}" srcOrd="2" destOrd="0" presId="urn:microsoft.com/office/officeart/2018/2/layout/IconVerticalSolidList"/>
    <dgm:cxn modelId="{5A2BF972-B08B-478A-9FAE-2FFCE26BD36E}" type="presParOf" srcId="{ECC6D316-CC54-4687-B9A3-B2B89E4654D2}" destId="{5F21F0CC-B1A0-41C2-A245-6189ABDD9FCD}" srcOrd="0" destOrd="0" presId="urn:microsoft.com/office/officeart/2018/2/layout/IconVerticalSolidList"/>
    <dgm:cxn modelId="{2C21276D-9BB3-46EC-8A27-47C25572F05C}" type="presParOf" srcId="{ECC6D316-CC54-4687-B9A3-B2B89E4654D2}" destId="{81E42083-C3BC-4C70-B278-7AA8B538C835}" srcOrd="1" destOrd="0" presId="urn:microsoft.com/office/officeart/2018/2/layout/IconVerticalSolidList"/>
    <dgm:cxn modelId="{C9183F31-1CEE-4A7C-9536-BAD7FDB8203C}" type="presParOf" srcId="{ECC6D316-CC54-4687-B9A3-B2B89E4654D2}" destId="{B347F3B1-B4C2-47A4-A7AB-F3E85CCA6270}" srcOrd="2" destOrd="0" presId="urn:microsoft.com/office/officeart/2018/2/layout/IconVerticalSolidList"/>
    <dgm:cxn modelId="{6D765BD0-84A2-4849-B40E-143C8C5087D8}" type="presParOf" srcId="{ECC6D316-CC54-4687-B9A3-B2B89E4654D2}" destId="{964C4231-AF61-4838-A8E8-E26033C92373}" srcOrd="3" destOrd="0" presId="urn:microsoft.com/office/officeart/2018/2/layout/IconVerticalSolidList"/>
    <dgm:cxn modelId="{C6EE3F13-BC5D-4DB1-B438-3CCC669C3136}" type="presParOf" srcId="{4CE2011A-4CB0-4821-906E-C69CBDD21097}" destId="{74D56304-E4E3-42A3-B3CF-18901BE6E0CA}" srcOrd="3" destOrd="0" presId="urn:microsoft.com/office/officeart/2018/2/layout/IconVerticalSolidList"/>
    <dgm:cxn modelId="{D50478D1-002E-402D-AD71-42E23306397D}" type="presParOf" srcId="{4CE2011A-4CB0-4821-906E-C69CBDD21097}" destId="{777DF2F8-41A2-4FA7-9955-3E15222B59D5}" srcOrd="4" destOrd="0" presId="urn:microsoft.com/office/officeart/2018/2/layout/IconVerticalSolidList"/>
    <dgm:cxn modelId="{A95D5C98-4B85-4AAD-9234-1CA3C9EA9765}" type="presParOf" srcId="{777DF2F8-41A2-4FA7-9955-3E15222B59D5}" destId="{746C73D2-066A-4C6C-8D24-75DF5A533012}" srcOrd="0" destOrd="0" presId="urn:microsoft.com/office/officeart/2018/2/layout/IconVerticalSolidList"/>
    <dgm:cxn modelId="{2ADBF4FC-BA1D-473F-B1F2-58D06C980141}" type="presParOf" srcId="{777DF2F8-41A2-4FA7-9955-3E15222B59D5}" destId="{70DEA5FB-7AEA-414C-BA51-11C278CCCC8B}" srcOrd="1" destOrd="0" presId="urn:microsoft.com/office/officeart/2018/2/layout/IconVerticalSolidList"/>
    <dgm:cxn modelId="{7D375E0E-9BF6-4F62-A1E9-0DD74434176D}" type="presParOf" srcId="{777DF2F8-41A2-4FA7-9955-3E15222B59D5}" destId="{2A3F166A-5F46-499D-896D-5A7D3F54ADCA}" srcOrd="2" destOrd="0" presId="urn:microsoft.com/office/officeart/2018/2/layout/IconVerticalSolidList"/>
    <dgm:cxn modelId="{31446402-6506-4CFE-A982-13627C648430}" type="presParOf" srcId="{777DF2F8-41A2-4FA7-9955-3E15222B59D5}" destId="{32D63607-1C1C-4E07-AC8D-F197C549736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C67E77-2C84-6446-AD21-0BF9D3919212}">
      <dsp:nvSpPr>
        <dsp:cNvPr id="0" name=""/>
        <dsp:cNvSpPr/>
      </dsp:nvSpPr>
      <dsp:spPr>
        <a:xfrm>
          <a:off x="1320" y="150224"/>
          <a:ext cx="4636182" cy="2943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C0B9A4-0FD5-2247-9DA5-7396888EB93D}">
      <dsp:nvSpPr>
        <dsp:cNvPr id="0" name=""/>
        <dsp:cNvSpPr/>
      </dsp:nvSpPr>
      <dsp:spPr>
        <a:xfrm>
          <a:off x="516452" y="639599"/>
          <a:ext cx="4636182" cy="2943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There can now be no changes to the question without consultation with your supervisor.</a:t>
          </a:r>
        </a:p>
      </dsp:txBody>
      <dsp:txXfrm>
        <a:off x="602678" y="725825"/>
        <a:ext cx="4463730" cy="2771523"/>
      </dsp:txXfrm>
    </dsp:sp>
    <dsp:sp modelId="{24842BA0-9F83-AE41-B287-674DF884F326}">
      <dsp:nvSpPr>
        <dsp:cNvPr id="0" name=""/>
        <dsp:cNvSpPr/>
      </dsp:nvSpPr>
      <dsp:spPr>
        <a:xfrm>
          <a:off x="5667765" y="150224"/>
          <a:ext cx="4636182" cy="2943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B9EC91-A01B-194B-B61A-7615D7F2F3FF}">
      <dsp:nvSpPr>
        <dsp:cNvPr id="0" name=""/>
        <dsp:cNvSpPr/>
      </dsp:nvSpPr>
      <dsp:spPr>
        <a:xfrm>
          <a:off x="6182897" y="639599"/>
          <a:ext cx="4636182" cy="2943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If an essays is handed in that has not been approved, you will get no further help or guidance.</a:t>
          </a:r>
        </a:p>
      </dsp:txBody>
      <dsp:txXfrm>
        <a:off x="6269123" y="725825"/>
        <a:ext cx="4463730" cy="27715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D38FA-3ACA-4D6B-9622-C6C4239FB21D}">
      <dsp:nvSpPr>
        <dsp:cNvPr id="0" name=""/>
        <dsp:cNvSpPr/>
      </dsp:nvSpPr>
      <dsp:spPr>
        <a:xfrm>
          <a:off x="0" y="3692"/>
          <a:ext cx="5744684" cy="78648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B1C00A-A110-4D83-A4D1-4470A8DA5CE5}">
      <dsp:nvSpPr>
        <dsp:cNvPr id="0" name=""/>
        <dsp:cNvSpPr/>
      </dsp:nvSpPr>
      <dsp:spPr>
        <a:xfrm>
          <a:off x="237910" y="180650"/>
          <a:ext cx="432565" cy="4325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A3509C-9CBC-4308-81D2-281BB024140E}">
      <dsp:nvSpPr>
        <dsp:cNvPr id="0" name=""/>
        <dsp:cNvSpPr/>
      </dsp:nvSpPr>
      <dsp:spPr>
        <a:xfrm>
          <a:off x="908386" y="3692"/>
          <a:ext cx="4836298" cy="786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236" tIns="83236" rIns="83236" bIns="8323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Demonstrate that you can critically evaluate your decision-making process.</a:t>
          </a:r>
        </a:p>
      </dsp:txBody>
      <dsp:txXfrm>
        <a:off x="908386" y="3692"/>
        <a:ext cx="4836298" cy="786481"/>
      </dsp:txXfrm>
    </dsp:sp>
    <dsp:sp modelId="{3A3C51A4-A9FB-412F-8DEB-26F89B81D2DA}">
      <dsp:nvSpPr>
        <dsp:cNvPr id="0" name=""/>
        <dsp:cNvSpPr/>
      </dsp:nvSpPr>
      <dsp:spPr>
        <a:xfrm>
          <a:off x="0" y="986794"/>
          <a:ext cx="5744684" cy="78648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F06B21-CBCF-4CF2-8BB2-41EE35D8240C}">
      <dsp:nvSpPr>
        <dsp:cNvPr id="0" name=""/>
        <dsp:cNvSpPr/>
      </dsp:nvSpPr>
      <dsp:spPr>
        <a:xfrm>
          <a:off x="237910" y="1163753"/>
          <a:ext cx="432565" cy="43256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7ED137-635E-47FF-B2C3-8D4F447723FB}">
      <dsp:nvSpPr>
        <dsp:cNvPr id="0" name=""/>
        <dsp:cNvSpPr/>
      </dsp:nvSpPr>
      <dsp:spPr>
        <a:xfrm>
          <a:off x="908386" y="986794"/>
          <a:ext cx="4836298" cy="786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236" tIns="83236" rIns="83236" bIns="8323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Show how you respond to set-backs</a:t>
          </a:r>
        </a:p>
      </dsp:txBody>
      <dsp:txXfrm>
        <a:off x="908386" y="986794"/>
        <a:ext cx="4836298" cy="786481"/>
      </dsp:txXfrm>
    </dsp:sp>
    <dsp:sp modelId="{DBF7BF21-30E2-49E1-9111-6FC6D9359899}">
      <dsp:nvSpPr>
        <dsp:cNvPr id="0" name=""/>
        <dsp:cNvSpPr/>
      </dsp:nvSpPr>
      <dsp:spPr>
        <a:xfrm>
          <a:off x="0" y="1969897"/>
          <a:ext cx="5744684" cy="78648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28B372-FE7A-4775-AC7B-BB1451B4ABE0}">
      <dsp:nvSpPr>
        <dsp:cNvPr id="0" name=""/>
        <dsp:cNvSpPr/>
      </dsp:nvSpPr>
      <dsp:spPr>
        <a:xfrm>
          <a:off x="237910" y="2146855"/>
          <a:ext cx="432565" cy="43256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C73C0B-78FB-4BFE-9D01-7B3D243BA3BF}">
      <dsp:nvSpPr>
        <dsp:cNvPr id="0" name=""/>
        <dsp:cNvSpPr/>
      </dsp:nvSpPr>
      <dsp:spPr>
        <a:xfrm>
          <a:off x="908386" y="1969897"/>
          <a:ext cx="4836298" cy="786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236" tIns="83236" rIns="83236" bIns="8323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Illustrate the journey you have been on.</a:t>
          </a:r>
        </a:p>
      </dsp:txBody>
      <dsp:txXfrm>
        <a:off x="908386" y="1969897"/>
        <a:ext cx="4836298" cy="786481"/>
      </dsp:txXfrm>
    </dsp:sp>
    <dsp:sp modelId="{F69FBAFC-1ADB-431A-9809-C4E396CBC2C1}">
      <dsp:nvSpPr>
        <dsp:cNvPr id="0" name=""/>
        <dsp:cNvSpPr/>
      </dsp:nvSpPr>
      <dsp:spPr>
        <a:xfrm>
          <a:off x="0" y="2952999"/>
          <a:ext cx="5744684" cy="78648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EDCB03-22F3-42CD-90D8-75EEB0F42990}">
      <dsp:nvSpPr>
        <dsp:cNvPr id="0" name=""/>
        <dsp:cNvSpPr/>
      </dsp:nvSpPr>
      <dsp:spPr>
        <a:xfrm>
          <a:off x="237910" y="3129957"/>
          <a:ext cx="432565" cy="43256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4828E1-4600-4078-A45F-529F2BD5FE51}">
      <dsp:nvSpPr>
        <dsp:cNvPr id="0" name=""/>
        <dsp:cNvSpPr/>
      </dsp:nvSpPr>
      <dsp:spPr>
        <a:xfrm>
          <a:off x="908386" y="2952999"/>
          <a:ext cx="4836298" cy="786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236" tIns="83236" rIns="83236" bIns="8323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Show what skills you have learnt</a:t>
          </a:r>
        </a:p>
      </dsp:txBody>
      <dsp:txXfrm>
        <a:off x="908386" y="2952999"/>
        <a:ext cx="4836298" cy="786481"/>
      </dsp:txXfrm>
    </dsp:sp>
    <dsp:sp modelId="{5738BA6C-5BFF-4D57-AE80-53B3A43379C0}">
      <dsp:nvSpPr>
        <dsp:cNvPr id="0" name=""/>
        <dsp:cNvSpPr/>
      </dsp:nvSpPr>
      <dsp:spPr>
        <a:xfrm>
          <a:off x="0" y="3936101"/>
          <a:ext cx="5744684" cy="78648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1B9ACF-D0B4-4BD0-87F8-BC271DA167CF}">
      <dsp:nvSpPr>
        <dsp:cNvPr id="0" name=""/>
        <dsp:cNvSpPr/>
      </dsp:nvSpPr>
      <dsp:spPr>
        <a:xfrm>
          <a:off x="237910" y="4113060"/>
          <a:ext cx="432565" cy="43256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387B18-17CC-4DE5-8F45-77E746DD285A}">
      <dsp:nvSpPr>
        <dsp:cNvPr id="0" name=""/>
        <dsp:cNvSpPr/>
      </dsp:nvSpPr>
      <dsp:spPr>
        <a:xfrm>
          <a:off x="908386" y="3936101"/>
          <a:ext cx="4836298" cy="786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236" tIns="83236" rIns="83236" bIns="8323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Allows authentication</a:t>
          </a:r>
        </a:p>
      </dsp:txBody>
      <dsp:txXfrm>
        <a:off x="908386" y="3936101"/>
        <a:ext cx="4836298" cy="7864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0C0A32-9A89-4723-AB1A-28D11E350A62}">
      <dsp:nvSpPr>
        <dsp:cNvPr id="0" name=""/>
        <dsp:cNvSpPr/>
      </dsp:nvSpPr>
      <dsp:spPr>
        <a:xfrm>
          <a:off x="0" y="719"/>
          <a:ext cx="6588691" cy="60464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6D1807-BF8E-4CE3-A8BD-54BE44320D5E}">
      <dsp:nvSpPr>
        <dsp:cNvPr id="0" name=""/>
        <dsp:cNvSpPr/>
      </dsp:nvSpPr>
      <dsp:spPr>
        <a:xfrm>
          <a:off x="182905" y="136765"/>
          <a:ext cx="332555" cy="3325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5C1C79-42AB-4E14-B4DC-AB258E75548C}">
      <dsp:nvSpPr>
        <dsp:cNvPr id="0" name=""/>
        <dsp:cNvSpPr/>
      </dsp:nvSpPr>
      <dsp:spPr>
        <a:xfrm>
          <a:off x="698366" y="719"/>
          <a:ext cx="5890324" cy="604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992" tIns="63992" rIns="63992" bIns="639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These skills may include:</a:t>
          </a:r>
        </a:p>
      </dsp:txBody>
      <dsp:txXfrm>
        <a:off x="698366" y="719"/>
        <a:ext cx="5890324" cy="604646"/>
      </dsp:txXfrm>
    </dsp:sp>
    <dsp:sp modelId="{A7C01D05-36DA-4786-B4E3-8C988A1BBB84}">
      <dsp:nvSpPr>
        <dsp:cNvPr id="0" name=""/>
        <dsp:cNvSpPr/>
      </dsp:nvSpPr>
      <dsp:spPr>
        <a:xfrm>
          <a:off x="0" y="756527"/>
          <a:ext cx="6588691" cy="60464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9FFC9C-E88C-402F-A8AD-1E24B4ECF5CF}">
      <dsp:nvSpPr>
        <dsp:cNvPr id="0" name=""/>
        <dsp:cNvSpPr/>
      </dsp:nvSpPr>
      <dsp:spPr>
        <a:xfrm>
          <a:off x="182905" y="892573"/>
          <a:ext cx="332555" cy="3325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D346F5-8A98-45FE-B4FE-ACB8E526D1C9}">
      <dsp:nvSpPr>
        <dsp:cNvPr id="0" name=""/>
        <dsp:cNvSpPr/>
      </dsp:nvSpPr>
      <dsp:spPr>
        <a:xfrm>
          <a:off x="698366" y="756527"/>
          <a:ext cx="5890324" cy="604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992" tIns="63992" rIns="63992" bIns="639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• Critical thinking</a:t>
          </a:r>
        </a:p>
      </dsp:txBody>
      <dsp:txXfrm>
        <a:off x="698366" y="756527"/>
        <a:ext cx="5890324" cy="604646"/>
      </dsp:txXfrm>
    </dsp:sp>
    <dsp:sp modelId="{172938E1-4817-4868-84BA-6F6FED363A08}">
      <dsp:nvSpPr>
        <dsp:cNvPr id="0" name=""/>
        <dsp:cNvSpPr/>
      </dsp:nvSpPr>
      <dsp:spPr>
        <a:xfrm>
          <a:off x="0" y="1512336"/>
          <a:ext cx="6588691" cy="60464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FC97D9-7A8E-4B36-9D65-D35511E90533}">
      <dsp:nvSpPr>
        <dsp:cNvPr id="0" name=""/>
        <dsp:cNvSpPr/>
      </dsp:nvSpPr>
      <dsp:spPr>
        <a:xfrm>
          <a:off x="182905" y="1648381"/>
          <a:ext cx="332555" cy="3325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E48F16-D724-4392-A360-B6A17672CCD1}">
      <dsp:nvSpPr>
        <dsp:cNvPr id="0" name=""/>
        <dsp:cNvSpPr/>
      </dsp:nvSpPr>
      <dsp:spPr>
        <a:xfrm>
          <a:off x="698366" y="1512336"/>
          <a:ext cx="5890324" cy="604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992" tIns="63992" rIns="63992" bIns="639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• Decision-making</a:t>
          </a:r>
        </a:p>
      </dsp:txBody>
      <dsp:txXfrm>
        <a:off x="698366" y="1512336"/>
        <a:ext cx="5890324" cy="604646"/>
      </dsp:txXfrm>
    </dsp:sp>
    <dsp:sp modelId="{879717A6-18E1-4397-A6F2-5611A1C31DE6}">
      <dsp:nvSpPr>
        <dsp:cNvPr id="0" name=""/>
        <dsp:cNvSpPr/>
      </dsp:nvSpPr>
      <dsp:spPr>
        <a:xfrm>
          <a:off x="0" y="2268144"/>
          <a:ext cx="6588691" cy="60464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535503-7291-49AB-9189-1D429A0E975A}">
      <dsp:nvSpPr>
        <dsp:cNvPr id="0" name=""/>
        <dsp:cNvSpPr/>
      </dsp:nvSpPr>
      <dsp:spPr>
        <a:xfrm>
          <a:off x="182905" y="2404189"/>
          <a:ext cx="332555" cy="33255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378089-DBC1-4456-B80A-8523221F4CE3}">
      <dsp:nvSpPr>
        <dsp:cNvPr id="0" name=""/>
        <dsp:cNvSpPr/>
      </dsp:nvSpPr>
      <dsp:spPr>
        <a:xfrm>
          <a:off x="698366" y="2268144"/>
          <a:ext cx="5890324" cy="604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992" tIns="63992" rIns="63992" bIns="639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• General research</a:t>
          </a:r>
        </a:p>
      </dsp:txBody>
      <dsp:txXfrm>
        <a:off x="698366" y="2268144"/>
        <a:ext cx="5890324" cy="604646"/>
      </dsp:txXfrm>
    </dsp:sp>
    <dsp:sp modelId="{E42A1533-C7EA-4803-86C6-B30ACBE58D87}">
      <dsp:nvSpPr>
        <dsp:cNvPr id="0" name=""/>
        <dsp:cNvSpPr/>
      </dsp:nvSpPr>
      <dsp:spPr>
        <a:xfrm>
          <a:off x="0" y="3023952"/>
          <a:ext cx="6588691" cy="60464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1D2DC3-E84B-4E90-8E89-A64969DF6A2E}">
      <dsp:nvSpPr>
        <dsp:cNvPr id="0" name=""/>
        <dsp:cNvSpPr/>
      </dsp:nvSpPr>
      <dsp:spPr>
        <a:xfrm>
          <a:off x="182905" y="3159997"/>
          <a:ext cx="332555" cy="33255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C52A0C-D4D9-43F9-B2A4-2E5E2DBB2A9C}">
      <dsp:nvSpPr>
        <dsp:cNvPr id="0" name=""/>
        <dsp:cNvSpPr/>
      </dsp:nvSpPr>
      <dsp:spPr>
        <a:xfrm>
          <a:off x="698366" y="3023952"/>
          <a:ext cx="5890324" cy="604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992" tIns="63992" rIns="63992" bIns="639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• Planning</a:t>
          </a:r>
        </a:p>
      </dsp:txBody>
      <dsp:txXfrm>
        <a:off x="698366" y="3023952"/>
        <a:ext cx="5890324" cy="604646"/>
      </dsp:txXfrm>
    </dsp:sp>
    <dsp:sp modelId="{D7A9EBE3-9F1C-47FE-B445-2662B9070F78}">
      <dsp:nvSpPr>
        <dsp:cNvPr id="0" name=""/>
        <dsp:cNvSpPr/>
      </dsp:nvSpPr>
      <dsp:spPr>
        <a:xfrm>
          <a:off x="0" y="3779760"/>
          <a:ext cx="6588691" cy="60464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968DC5-2C3D-4E2A-BEB1-94913DFD9C9B}">
      <dsp:nvSpPr>
        <dsp:cNvPr id="0" name=""/>
        <dsp:cNvSpPr/>
      </dsp:nvSpPr>
      <dsp:spPr>
        <a:xfrm>
          <a:off x="182905" y="3915805"/>
          <a:ext cx="332555" cy="33255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D3FE40-1AFD-415A-B3F0-A97EF0EBB464}">
      <dsp:nvSpPr>
        <dsp:cNvPr id="0" name=""/>
        <dsp:cNvSpPr/>
      </dsp:nvSpPr>
      <dsp:spPr>
        <a:xfrm>
          <a:off x="698366" y="3779760"/>
          <a:ext cx="5890324" cy="604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992" tIns="63992" rIns="63992" bIns="639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• Referencing and citations</a:t>
          </a:r>
        </a:p>
      </dsp:txBody>
      <dsp:txXfrm>
        <a:off x="698366" y="3779760"/>
        <a:ext cx="5890324" cy="604646"/>
      </dsp:txXfrm>
    </dsp:sp>
    <dsp:sp modelId="{1B07AEBB-3972-47A5-AA06-EA25CB729120}">
      <dsp:nvSpPr>
        <dsp:cNvPr id="0" name=""/>
        <dsp:cNvSpPr/>
      </dsp:nvSpPr>
      <dsp:spPr>
        <a:xfrm>
          <a:off x="0" y="4535568"/>
          <a:ext cx="6588691" cy="60464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AC38D-C192-483A-A1DF-58E1BAA1973C}">
      <dsp:nvSpPr>
        <dsp:cNvPr id="0" name=""/>
        <dsp:cNvSpPr/>
      </dsp:nvSpPr>
      <dsp:spPr>
        <a:xfrm>
          <a:off x="182905" y="4671614"/>
          <a:ext cx="332555" cy="332555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A7B092-F67F-4D3A-B435-C927ED97B033}">
      <dsp:nvSpPr>
        <dsp:cNvPr id="0" name=""/>
        <dsp:cNvSpPr/>
      </dsp:nvSpPr>
      <dsp:spPr>
        <a:xfrm>
          <a:off x="698366" y="4535568"/>
          <a:ext cx="5890324" cy="604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992" tIns="63992" rIns="63992" bIns="639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• Specific research methodology</a:t>
          </a:r>
        </a:p>
      </dsp:txBody>
      <dsp:txXfrm>
        <a:off x="698366" y="4535568"/>
        <a:ext cx="5890324" cy="604646"/>
      </dsp:txXfrm>
    </dsp:sp>
    <dsp:sp modelId="{A991CE17-0724-4310-9877-C91464BF2460}">
      <dsp:nvSpPr>
        <dsp:cNvPr id="0" name=""/>
        <dsp:cNvSpPr/>
      </dsp:nvSpPr>
      <dsp:spPr>
        <a:xfrm>
          <a:off x="0" y="5291376"/>
          <a:ext cx="6588691" cy="60464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9C60BD-9987-4EBE-B85B-78350F66E97C}">
      <dsp:nvSpPr>
        <dsp:cNvPr id="0" name=""/>
        <dsp:cNvSpPr/>
      </dsp:nvSpPr>
      <dsp:spPr>
        <a:xfrm>
          <a:off x="182905" y="5427422"/>
          <a:ext cx="332555" cy="332555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F9A284-D2EC-498D-B815-1A2CF4CCBE31}">
      <dsp:nvSpPr>
        <dsp:cNvPr id="0" name=""/>
        <dsp:cNvSpPr/>
      </dsp:nvSpPr>
      <dsp:spPr>
        <a:xfrm>
          <a:off x="698366" y="5291376"/>
          <a:ext cx="5890324" cy="604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992" tIns="63992" rIns="63992" bIns="639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• Time management.</a:t>
          </a:r>
        </a:p>
      </dsp:txBody>
      <dsp:txXfrm>
        <a:off x="698366" y="5291376"/>
        <a:ext cx="5890324" cy="6046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5142E-589F-4DB1-A3EC-6871F9241525}">
      <dsp:nvSpPr>
        <dsp:cNvPr id="0" name=""/>
        <dsp:cNvSpPr/>
      </dsp:nvSpPr>
      <dsp:spPr>
        <a:xfrm>
          <a:off x="0" y="679"/>
          <a:ext cx="6651253" cy="159028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336B2C-5044-4926-88BF-6F69C679D872}">
      <dsp:nvSpPr>
        <dsp:cNvPr id="0" name=""/>
        <dsp:cNvSpPr/>
      </dsp:nvSpPr>
      <dsp:spPr>
        <a:xfrm>
          <a:off x="481061" y="358494"/>
          <a:ext cx="874657" cy="8746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A037CE-8658-4A66-B104-7C012210EDA0}">
      <dsp:nvSpPr>
        <dsp:cNvPr id="0" name=""/>
        <dsp:cNvSpPr/>
      </dsp:nvSpPr>
      <dsp:spPr>
        <a:xfrm>
          <a:off x="1836781" y="679"/>
          <a:ext cx="4814471" cy="1590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305" tIns="168305" rIns="168305" bIns="16830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 will read all of your first reflections.</a:t>
          </a:r>
        </a:p>
      </dsp:txBody>
      <dsp:txXfrm>
        <a:off x="1836781" y="679"/>
        <a:ext cx="4814471" cy="1590287"/>
      </dsp:txXfrm>
    </dsp:sp>
    <dsp:sp modelId="{5F21F0CC-B1A0-41C2-A245-6189ABDD9FCD}">
      <dsp:nvSpPr>
        <dsp:cNvPr id="0" name=""/>
        <dsp:cNvSpPr/>
      </dsp:nvSpPr>
      <dsp:spPr>
        <a:xfrm>
          <a:off x="0" y="1988538"/>
          <a:ext cx="6651253" cy="159028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E42083-C3BC-4C70-B278-7AA8B538C835}">
      <dsp:nvSpPr>
        <dsp:cNvPr id="0" name=""/>
        <dsp:cNvSpPr/>
      </dsp:nvSpPr>
      <dsp:spPr>
        <a:xfrm>
          <a:off x="481061" y="2346353"/>
          <a:ext cx="874657" cy="8746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4C4231-AF61-4838-A8E8-E26033C92373}">
      <dsp:nvSpPr>
        <dsp:cNvPr id="0" name=""/>
        <dsp:cNvSpPr/>
      </dsp:nvSpPr>
      <dsp:spPr>
        <a:xfrm>
          <a:off x="1836781" y="1988538"/>
          <a:ext cx="4814471" cy="1590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305" tIns="168305" rIns="168305" bIns="16830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 will email you back in one of three groups. It will either be good,  ok or </a:t>
          </a:r>
          <a:r>
            <a:rPr lang="en-US" sz="2500" kern="1200"/>
            <a:t>a rewrite. </a:t>
          </a:r>
          <a:endParaRPr lang="en-US" sz="2500" kern="1200" dirty="0"/>
        </a:p>
      </dsp:txBody>
      <dsp:txXfrm>
        <a:off x="1836781" y="1988538"/>
        <a:ext cx="4814471" cy="1590287"/>
      </dsp:txXfrm>
    </dsp:sp>
    <dsp:sp modelId="{746C73D2-066A-4C6C-8D24-75DF5A533012}">
      <dsp:nvSpPr>
        <dsp:cNvPr id="0" name=""/>
        <dsp:cNvSpPr/>
      </dsp:nvSpPr>
      <dsp:spPr>
        <a:xfrm>
          <a:off x="0" y="3976397"/>
          <a:ext cx="6651253" cy="159028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DEA5FB-7AEA-414C-BA51-11C278CCCC8B}">
      <dsp:nvSpPr>
        <dsp:cNvPr id="0" name=""/>
        <dsp:cNvSpPr/>
      </dsp:nvSpPr>
      <dsp:spPr>
        <a:xfrm>
          <a:off x="481061" y="4334211"/>
          <a:ext cx="874657" cy="8746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D63607-1C1C-4E07-AC8D-F197C5497367}">
      <dsp:nvSpPr>
        <dsp:cNvPr id="0" name=""/>
        <dsp:cNvSpPr/>
      </dsp:nvSpPr>
      <dsp:spPr>
        <a:xfrm>
          <a:off x="1836781" y="3976397"/>
          <a:ext cx="4814471" cy="1590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305" tIns="168305" rIns="168305" bIns="16830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Late work will not be checked, and you will be picking up garbage.</a:t>
          </a:r>
        </a:p>
      </dsp:txBody>
      <dsp:txXfrm>
        <a:off x="1836781" y="3976397"/>
        <a:ext cx="4814471" cy="15902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B3C61-83A7-1841-B712-DB15588FDE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2AB9F8-9930-7345-92D8-B3E5FDE02E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980D3-B202-8C45-B882-EE5E8F963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04275-7398-184F-8907-E240B0D1906C}" type="datetimeFigureOut">
              <a:rPr lang="en-CN" smtClean="0"/>
              <a:t>2023/2/9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5149C-6ED3-684B-B9BE-50AC39C9A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64722-CDC2-D848-807F-AA675D279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1454-D515-BA44-A097-C0D866B3864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177071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6AC4B-76E8-8941-A73F-B42BC85B0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A38ECD-5CEB-3942-8DA6-7174F47A2F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BD8C3-AF71-8141-B85F-F84F47194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04275-7398-184F-8907-E240B0D1906C}" type="datetimeFigureOut">
              <a:rPr lang="en-CN" smtClean="0"/>
              <a:t>2023/2/9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E9F3D-571C-444E-8138-58598AB8B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871A7-FCF2-684C-898C-B5251CF50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1454-D515-BA44-A097-C0D866B3864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196809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014121-5271-0A4F-8193-7B25B655D2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F27E90-5B67-D84F-957A-17EB80A1A3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82415-5D3E-FB4E-BE84-35ED2831D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04275-7398-184F-8907-E240B0D1906C}" type="datetimeFigureOut">
              <a:rPr lang="en-CN" smtClean="0"/>
              <a:t>2023/2/9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5B5D0-55E8-1148-9371-3486C2419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DEB729-A5D6-FE48-9B3F-7A0B848A0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1454-D515-BA44-A097-C0D866B3864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507437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C43FF-457B-4A4D-9EE9-F9FD4B7A6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B1EC6-C4C0-7C4D-BDF2-55FD1554F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27725-0790-6841-91BC-DB00EB5C4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04275-7398-184F-8907-E240B0D1906C}" type="datetimeFigureOut">
              <a:rPr lang="en-CN" smtClean="0"/>
              <a:t>2023/2/9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0C823B-9F04-0143-A620-C244EE83E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8F962-9E56-874E-AE4B-25BBB5027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1454-D515-BA44-A097-C0D866B3864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275533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78E57-6C4C-D64D-870D-ADE606E47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90CC6-A7D0-534B-AE81-B4DAE8000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DF4358-CC90-3648-8E27-18AE9616D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04275-7398-184F-8907-E240B0D1906C}" type="datetimeFigureOut">
              <a:rPr lang="en-CN" smtClean="0"/>
              <a:t>2023/2/9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9E611-E484-884D-B53B-04F20F5CF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9D5BB-021C-9447-8F0A-2F37B8C79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1454-D515-BA44-A097-C0D866B3864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824585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B1B71-4908-964B-B766-A63015322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7B9BC-AF90-BC4D-A3FE-4C3E108C68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28B91B-7B4B-8F40-BC55-2A63A649C5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C9391D-3B86-764F-97AA-D8B7EE5A0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04275-7398-184F-8907-E240B0D1906C}" type="datetimeFigureOut">
              <a:rPr lang="en-CN" smtClean="0"/>
              <a:t>2023/2/9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1BDBF4-9400-084E-BB64-38AEF946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C59F82-0D14-B14B-81ED-B68819F37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1454-D515-BA44-A097-C0D866B3864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672409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BA60B-CD5B-A543-95EF-9FA3B26CB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8328F5-3034-E844-A247-CF7EF1054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339F86-3467-344A-B586-335717E3C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326F93-4989-E044-BB9F-7117B6714D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356D8D-7506-4046-A749-65AE063D6B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65ADE-3C68-7843-A19F-015DE703C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04275-7398-184F-8907-E240B0D1906C}" type="datetimeFigureOut">
              <a:rPr lang="en-CN" smtClean="0"/>
              <a:t>2023/2/9</a:t>
            </a:fld>
            <a:endParaRPr lang="en-C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604702-4FB3-8C4B-95A3-A36B04F5F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E26B49-2C2A-BE47-B4AC-BB232B2B0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1454-D515-BA44-A097-C0D866B3864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487138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1E479-653A-864C-A38C-8B19C8BB0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756F9A-2D04-F647-9CB6-E418C39C5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04275-7398-184F-8907-E240B0D1906C}" type="datetimeFigureOut">
              <a:rPr lang="en-CN" smtClean="0"/>
              <a:t>2023/2/9</a:t>
            </a:fld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A43AC1-DDE4-4D4C-9A82-FABF43A5E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625A99-F48C-4641-8EF4-1C6B73235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1454-D515-BA44-A097-C0D866B3864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384342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4B0D32-A9ED-3942-9B9D-D4197B5B2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04275-7398-184F-8907-E240B0D1906C}" type="datetimeFigureOut">
              <a:rPr lang="en-CN" smtClean="0"/>
              <a:t>2023/2/9</a:t>
            </a:fld>
            <a:endParaRPr lang="en-C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F39D4E-A167-4545-A11A-1E89ED4F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741CC9-7BD0-FD43-8067-5DF2CFA61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1454-D515-BA44-A097-C0D866B3864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595844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7BA61-5904-2C4A-826A-4BC27E5DB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21A89-40FB-264A-9D72-04E2A3B48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F94643-3A14-204B-868B-64EAE8DC98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793E38-E834-504A-8588-651362E96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04275-7398-184F-8907-E240B0D1906C}" type="datetimeFigureOut">
              <a:rPr lang="en-CN" smtClean="0"/>
              <a:t>2023/2/9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890C57-C9B7-2A47-9E95-6A917B54D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F85E1-8A52-104E-8CB0-1EE1BEB97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1454-D515-BA44-A097-C0D866B3864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003718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6F358-02D9-7B44-AC41-D85BFEAD7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D62AB3-668F-EE4B-9016-8A7FF7F501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CF8C4F-AA96-F34B-811B-EBA628FD4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8AFCDE-D192-F246-95E9-E18E3CC04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04275-7398-184F-8907-E240B0D1906C}" type="datetimeFigureOut">
              <a:rPr lang="en-CN" smtClean="0"/>
              <a:t>2023/2/9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3D1DE3-5E76-C140-AD39-2A7054476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9A682-2B72-2749-812B-7230A911B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1454-D515-BA44-A097-C0D866B3864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918924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DC703F-426A-AD4D-9DC5-A4DCD12D4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FF9F94-4192-F74F-B662-6130EAB7F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76122-FA41-3146-8687-37A1207130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04275-7398-184F-8907-E240B0D1906C}" type="datetimeFigureOut">
              <a:rPr lang="en-CN" smtClean="0"/>
              <a:t>2023/2/9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0C1B7-C1E1-6543-AF93-CF22B3893F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9E56C-AC4B-2342-881A-2362F1D828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51454-D515-BA44-A097-C0D866B3864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76927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FA9B6C6-A247-48A8-9A1C-1E36FA945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B9C61C-3928-B348-826A-23C648E8E5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1261" y="590062"/>
            <a:ext cx="5409655" cy="2838938"/>
          </a:xfrm>
        </p:spPr>
        <p:txBody>
          <a:bodyPr>
            <a:normAutofit/>
          </a:bodyPr>
          <a:lstStyle/>
          <a:p>
            <a:pPr algn="l"/>
            <a:r>
              <a:rPr lang="en-CN" sz="5600">
                <a:solidFill>
                  <a:srgbClr val="FFFFFF"/>
                </a:solidFill>
              </a:rPr>
              <a:t>EE Assembly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91642A-797F-3A46-A515-CF1D0C469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2044" y="4698614"/>
            <a:ext cx="5088650" cy="1198120"/>
          </a:xfrm>
        </p:spPr>
        <p:txBody>
          <a:bodyPr>
            <a:normAutofit/>
          </a:bodyPr>
          <a:lstStyle/>
          <a:p>
            <a:pPr algn="r"/>
            <a:r>
              <a:rPr lang="en-CN" sz="2000" dirty="0">
                <a:solidFill>
                  <a:srgbClr val="FFFFFF"/>
                </a:solidFill>
              </a:rPr>
              <a:t>15 February 2023</a:t>
            </a:r>
          </a:p>
        </p:txBody>
      </p:sp>
      <p:sp>
        <p:nvSpPr>
          <p:cNvPr id="1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76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763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20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771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69C80-7B6B-2143-8AD8-44FB38EEA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 dirty="0"/>
          </a:p>
        </p:txBody>
      </p:sp>
      <p:pic>
        <p:nvPicPr>
          <p:cNvPr id="4" name="Content Placeholder 5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BC3F49A7-E350-944F-A97F-D6EBD7B48C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686" y="3074544"/>
            <a:ext cx="11866628" cy="2720775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41DF2645-AA05-E3C1-2349-2F19288BA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86" y="365125"/>
            <a:ext cx="11629531" cy="205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97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2070828-E616-4355-9C8A-A1065032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55161C6-1218-4EAF-A9E9-A319CFD76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747" y="1905000"/>
            <a:ext cx="4536800" cy="3141047"/>
          </a:xfrm>
          <a:custGeom>
            <a:avLst/>
            <a:gdLst>
              <a:gd name="connsiteX0" fmla="*/ 3362388 w 6230568"/>
              <a:gd name="connsiteY0" fmla="*/ 861 h 4239440"/>
              <a:gd name="connsiteX1" fmla="*/ 4026621 w 6230568"/>
              <a:gd name="connsiteY1" fmla="*/ 15392 h 4239440"/>
              <a:gd name="connsiteX2" fmla="*/ 5114556 w 6230568"/>
              <a:gd name="connsiteY2" fmla="*/ 34130 h 4239440"/>
              <a:gd name="connsiteX3" fmla="*/ 5776495 w 6230568"/>
              <a:gd name="connsiteY3" fmla="*/ 112905 h 4239440"/>
              <a:gd name="connsiteX4" fmla="*/ 5862918 w 6230568"/>
              <a:gd name="connsiteY4" fmla="*/ 141585 h 4239440"/>
              <a:gd name="connsiteX5" fmla="*/ 5840738 w 6230568"/>
              <a:gd name="connsiteY5" fmla="*/ 200475 h 4239440"/>
              <a:gd name="connsiteX6" fmla="*/ 5691219 w 6230568"/>
              <a:gd name="connsiteY6" fmla="*/ 216153 h 4239440"/>
              <a:gd name="connsiteX7" fmla="*/ 5773053 w 6230568"/>
              <a:gd name="connsiteY7" fmla="*/ 260130 h 4239440"/>
              <a:gd name="connsiteX8" fmla="*/ 5593324 w 6230568"/>
              <a:gd name="connsiteY8" fmla="*/ 293781 h 4239440"/>
              <a:gd name="connsiteX9" fmla="*/ 5617033 w 6230568"/>
              <a:gd name="connsiteY9" fmla="*/ 317108 h 4239440"/>
              <a:gd name="connsiteX10" fmla="*/ 5641124 w 6230568"/>
              <a:gd name="connsiteY10" fmla="*/ 339287 h 4239440"/>
              <a:gd name="connsiteX11" fmla="*/ 5299256 w 6230568"/>
              <a:gd name="connsiteY11" fmla="*/ 396265 h 4239440"/>
              <a:gd name="connsiteX12" fmla="*/ 5703073 w 6230568"/>
              <a:gd name="connsiteY12" fmla="*/ 500661 h 4239440"/>
              <a:gd name="connsiteX13" fmla="*/ 5629652 w 6230568"/>
              <a:gd name="connsiteY13" fmla="*/ 556874 h 4239440"/>
              <a:gd name="connsiteX14" fmla="*/ 5862918 w 6230568"/>
              <a:gd name="connsiteY14" fmla="*/ 645591 h 4239440"/>
              <a:gd name="connsiteX15" fmla="*/ 6052207 w 6230568"/>
              <a:gd name="connsiteY15" fmla="*/ 756106 h 4239440"/>
              <a:gd name="connsiteX16" fmla="*/ 6158515 w 6230568"/>
              <a:gd name="connsiteY16" fmla="*/ 901419 h 4239440"/>
              <a:gd name="connsiteX17" fmla="*/ 6195990 w 6230568"/>
              <a:gd name="connsiteY17" fmla="*/ 966427 h 4239440"/>
              <a:gd name="connsiteX18" fmla="*/ 6229642 w 6230568"/>
              <a:gd name="connsiteY18" fmla="*/ 1034878 h 4239440"/>
              <a:gd name="connsiteX19" fmla="*/ 6171516 w 6230568"/>
              <a:gd name="connsiteY19" fmla="*/ 1102946 h 4239440"/>
              <a:gd name="connsiteX20" fmla="*/ 6133659 w 6230568"/>
              <a:gd name="connsiteY20" fmla="*/ 1185545 h 4239440"/>
              <a:gd name="connsiteX21" fmla="*/ 6168458 w 6230568"/>
              <a:gd name="connsiteY21" fmla="*/ 1234110 h 4239440"/>
              <a:gd name="connsiteX22" fmla="*/ 6169222 w 6230568"/>
              <a:gd name="connsiteY22" fmla="*/ 1342712 h 4239440"/>
              <a:gd name="connsiteX23" fmla="*/ 6145131 w 6230568"/>
              <a:gd name="connsiteY23" fmla="*/ 1393954 h 4239440"/>
              <a:gd name="connsiteX24" fmla="*/ 6071709 w 6230568"/>
              <a:gd name="connsiteY24" fmla="*/ 1505233 h 4239440"/>
              <a:gd name="connsiteX25" fmla="*/ 6009378 w 6230568"/>
              <a:gd name="connsiteY25" fmla="*/ 1530089 h 4239440"/>
              <a:gd name="connsiteX26" fmla="*/ 6015879 w 6230568"/>
              <a:gd name="connsiteY26" fmla="*/ 1979030 h 4239440"/>
              <a:gd name="connsiteX27" fmla="*/ 6061385 w 6230568"/>
              <a:gd name="connsiteY27" fmla="*/ 2196234 h 4239440"/>
              <a:gd name="connsiteX28" fmla="*/ 6029263 w 6230568"/>
              <a:gd name="connsiteY28" fmla="*/ 2440972 h 4239440"/>
              <a:gd name="connsiteX29" fmla="*/ 6135571 w 6230568"/>
              <a:gd name="connsiteY29" fmla="*/ 2621848 h 4239440"/>
              <a:gd name="connsiteX30" fmla="*/ 6091594 w 6230568"/>
              <a:gd name="connsiteY30" fmla="*/ 2691446 h 4239440"/>
              <a:gd name="connsiteX31" fmla="*/ 6215493 w 6230568"/>
              <a:gd name="connsiteY31" fmla="*/ 2769456 h 4239440"/>
              <a:gd name="connsiteX32" fmla="*/ 6100389 w 6230568"/>
              <a:gd name="connsiteY32" fmla="*/ 2880352 h 4239440"/>
              <a:gd name="connsiteX33" fmla="*/ 5909953 w 6230568"/>
              <a:gd name="connsiteY33" fmla="*/ 3053963 h 4239440"/>
              <a:gd name="connsiteX34" fmla="*/ 5741696 w 6230568"/>
              <a:gd name="connsiteY34" fmla="*/ 3798118 h 4239440"/>
              <a:gd name="connsiteX35" fmla="*/ 5493899 w 6230568"/>
              <a:gd name="connsiteY35" fmla="*/ 4026795 h 4239440"/>
              <a:gd name="connsiteX36" fmla="*/ 3773471 w 6230568"/>
              <a:gd name="connsiteY36" fmla="*/ 4239028 h 4239440"/>
              <a:gd name="connsiteX37" fmla="*/ 2569285 w 6230568"/>
              <a:gd name="connsiteY37" fmla="*/ 4103275 h 4239440"/>
              <a:gd name="connsiteX38" fmla="*/ 2693948 w 6230568"/>
              <a:gd name="connsiteY38" fmla="*/ 4061593 h 4239440"/>
              <a:gd name="connsiteX39" fmla="*/ 2588788 w 6230568"/>
              <a:gd name="connsiteY39" fmla="*/ 4062358 h 4239440"/>
              <a:gd name="connsiteX40" fmla="*/ 2300073 w 6230568"/>
              <a:gd name="connsiteY40" fmla="*/ 4008822 h 4239440"/>
              <a:gd name="connsiteX41" fmla="*/ 1508500 w 6230568"/>
              <a:gd name="connsiteY41" fmla="*/ 3798118 h 4239440"/>
              <a:gd name="connsiteX42" fmla="*/ 1061089 w 6230568"/>
              <a:gd name="connsiteY42" fmla="*/ 3697546 h 4239440"/>
              <a:gd name="connsiteX43" fmla="*/ 939102 w 6230568"/>
              <a:gd name="connsiteY43" fmla="*/ 3648216 h 4239440"/>
              <a:gd name="connsiteX44" fmla="*/ 1243495 w 6230568"/>
              <a:gd name="connsiteY44" fmla="*/ 3624890 h 4239440"/>
              <a:gd name="connsiteX45" fmla="*/ 1083651 w 6230568"/>
              <a:gd name="connsiteY45" fmla="*/ 3595827 h 4239440"/>
              <a:gd name="connsiteX46" fmla="*/ 966636 w 6230568"/>
              <a:gd name="connsiteY46" fmla="*/ 3605770 h 4239440"/>
              <a:gd name="connsiteX47" fmla="*/ 885566 w 6230568"/>
              <a:gd name="connsiteY47" fmla="*/ 3609976 h 4239440"/>
              <a:gd name="connsiteX48" fmla="*/ 641976 w 6230568"/>
              <a:gd name="connsiteY48" fmla="*/ 3567912 h 4239440"/>
              <a:gd name="connsiteX49" fmla="*/ 399533 w 6230568"/>
              <a:gd name="connsiteY49" fmla="*/ 3583590 h 4239440"/>
              <a:gd name="connsiteX50" fmla="*/ 409093 w 6230568"/>
              <a:gd name="connsiteY50" fmla="*/ 3548792 h 4239440"/>
              <a:gd name="connsiteX51" fmla="*/ 792642 w 6230568"/>
              <a:gd name="connsiteY51" fmla="*/ 3417628 h 4239440"/>
              <a:gd name="connsiteX52" fmla="*/ 771610 w 6230568"/>
              <a:gd name="connsiteY52" fmla="*/ 3345736 h 4239440"/>
              <a:gd name="connsiteX53" fmla="*/ 945986 w 6230568"/>
              <a:gd name="connsiteY53" fmla="*/ 3317056 h 4239440"/>
              <a:gd name="connsiteX54" fmla="*/ 892449 w 6230568"/>
              <a:gd name="connsiteY54" fmla="*/ 3285316 h 4239440"/>
              <a:gd name="connsiteX55" fmla="*/ 949045 w 6230568"/>
              <a:gd name="connsiteY55" fmla="*/ 3262755 h 4239440"/>
              <a:gd name="connsiteX56" fmla="*/ 1252673 w 6230568"/>
              <a:gd name="connsiteY56" fmla="*/ 3200041 h 4239440"/>
              <a:gd name="connsiteX57" fmla="*/ 388825 w 6230568"/>
              <a:gd name="connsiteY57" fmla="*/ 3176714 h 4239440"/>
              <a:gd name="connsiteX58" fmla="*/ 127644 w 6230568"/>
              <a:gd name="connsiteY58" fmla="*/ 3111323 h 4239440"/>
              <a:gd name="connsiteX59" fmla="*/ 437008 w 6230568"/>
              <a:gd name="connsiteY59" fmla="*/ 2921652 h 4239440"/>
              <a:gd name="connsiteX60" fmla="*/ 601441 w 6230568"/>
              <a:gd name="connsiteY60" fmla="*/ 2840965 h 4239440"/>
              <a:gd name="connsiteX61" fmla="*/ 330700 w 6230568"/>
              <a:gd name="connsiteY61" fmla="*/ 2859320 h 4239440"/>
              <a:gd name="connsiteX62" fmla="*/ 534521 w 6230568"/>
              <a:gd name="connsiteY62" fmla="*/ 2720126 h 4239440"/>
              <a:gd name="connsiteX63" fmla="*/ 492839 w 6230568"/>
              <a:gd name="connsiteY63" fmla="*/ 2694505 h 4239440"/>
              <a:gd name="connsiteX64" fmla="*/ 416358 w 6230568"/>
              <a:gd name="connsiteY64" fmla="*/ 2677297 h 4239440"/>
              <a:gd name="connsiteX65" fmla="*/ 761285 w 6230568"/>
              <a:gd name="connsiteY65" fmla="*/ 2589726 h 4239440"/>
              <a:gd name="connsiteX66" fmla="*/ 664920 w 6230568"/>
              <a:gd name="connsiteY66" fmla="*/ 2466593 h 4239440"/>
              <a:gd name="connsiteX67" fmla="*/ 740253 w 6230568"/>
              <a:gd name="connsiteY67" fmla="*/ 2438677 h 4239440"/>
              <a:gd name="connsiteX68" fmla="*/ 650006 w 6230568"/>
              <a:gd name="connsiteY68" fmla="*/ 2435236 h 4239440"/>
              <a:gd name="connsiteX69" fmla="*/ 578879 w 6230568"/>
              <a:gd name="connsiteY69" fmla="*/ 2435618 h 4239440"/>
              <a:gd name="connsiteX70" fmla="*/ 451157 w 6230568"/>
              <a:gd name="connsiteY70" fmla="*/ 2404644 h 4239440"/>
              <a:gd name="connsiteX71" fmla="*/ 2216 w 6230568"/>
              <a:gd name="connsiteY71" fmla="*/ 2456650 h 4239440"/>
              <a:gd name="connsiteX72" fmla="*/ 97052 w 6230568"/>
              <a:gd name="connsiteY72" fmla="*/ 2383611 h 4239440"/>
              <a:gd name="connsiteX73" fmla="*/ 210626 w 6230568"/>
              <a:gd name="connsiteY73" fmla="*/ 2341930 h 4239440"/>
              <a:gd name="connsiteX74" fmla="*/ 57282 w 6230568"/>
              <a:gd name="connsiteY74" fmla="*/ 2319750 h 4239440"/>
              <a:gd name="connsiteX75" fmla="*/ 365499 w 6230568"/>
              <a:gd name="connsiteY75" fmla="*/ 2250153 h 4239440"/>
              <a:gd name="connsiteX76" fmla="*/ 290548 w 6230568"/>
              <a:gd name="connsiteY76" fmla="*/ 2187821 h 4239440"/>
              <a:gd name="connsiteX77" fmla="*/ 482896 w 6230568"/>
              <a:gd name="connsiteY77" fmla="*/ 1906755 h 4239440"/>
              <a:gd name="connsiteX78" fmla="*/ 867211 w 6230568"/>
              <a:gd name="connsiteY78" fmla="*/ 1747294 h 4239440"/>
              <a:gd name="connsiteX79" fmla="*/ 1063766 w 6230568"/>
              <a:gd name="connsiteY79" fmla="*/ 1734674 h 4239440"/>
              <a:gd name="connsiteX80" fmla="*/ 1008701 w 6230568"/>
              <a:gd name="connsiteY80" fmla="*/ 1683432 h 4239440"/>
              <a:gd name="connsiteX81" fmla="*/ 1152865 w 6230568"/>
              <a:gd name="connsiteY81" fmla="*/ 1394719 h 4239440"/>
              <a:gd name="connsiteX82" fmla="*/ 998376 w 6230568"/>
              <a:gd name="connsiteY82" fmla="*/ 1411927 h 4239440"/>
              <a:gd name="connsiteX83" fmla="*/ 206419 w 6230568"/>
              <a:gd name="connsiteY83" fmla="*/ 1424164 h 4239440"/>
              <a:gd name="connsiteX84" fmla="*/ 128027 w 6230568"/>
              <a:gd name="connsiteY84" fmla="*/ 1413074 h 4239440"/>
              <a:gd name="connsiteX85" fmla="*/ 672950 w 6230568"/>
              <a:gd name="connsiteY85" fmla="*/ 1268143 h 4239440"/>
              <a:gd name="connsiteX86" fmla="*/ 457658 w 6230568"/>
              <a:gd name="connsiteY86" fmla="*/ 1229138 h 4239440"/>
              <a:gd name="connsiteX87" fmla="*/ 407945 w 6230568"/>
              <a:gd name="connsiteY87" fmla="*/ 1213459 h 4239440"/>
              <a:gd name="connsiteX88" fmla="*/ 453451 w 6230568"/>
              <a:gd name="connsiteY88" fmla="*/ 1172924 h 4239440"/>
              <a:gd name="connsiteX89" fmla="*/ 568172 w 6230568"/>
              <a:gd name="connsiteY89" fmla="*/ 1132007 h 4239440"/>
              <a:gd name="connsiteX90" fmla="*/ 255367 w 6230568"/>
              <a:gd name="connsiteY90" fmla="*/ 1190898 h 4239440"/>
              <a:gd name="connsiteX91" fmla="*/ 277546 w 6230568"/>
              <a:gd name="connsiteY91" fmla="*/ 1128567 h 4239440"/>
              <a:gd name="connsiteX92" fmla="*/ 246572 w 6230568"/>
              <a:gd name="connsiteY92" fmla="*/ 1072353 h 4239440"/>
              <a:gd name="connsiteX93" fmla="*/ 422859 w 6230568"/>
              <a:gd name="connsiteY93" fmla="*/ 1000078 h 4239440"/>
              <a:gd name="connsiteX94" fmla="*/ 668362 w 6230568"/>
              <a:gd name="connsiteY94" fmla="*/ 858972 h 4239440"/>
              <a:gd name="connsiteX95" fmla="*/ 914629 w 6230568"/>
              <a:gd name="connsiteY95" fmla="*/ 768725 h 4239440"/>
              <a:gd name="connsiteX96" fmla="*/ 1117684 w 6230568"/>
              <a:gd name="connsiteY96" fmla="*/ 688420 h 4239440"/>
              <a:gd name="connsiteX97" fmla="*/ 928778 w 6230568"/>
              <a:gd name="connsiteY97" fmla="*/ 701040 h 4239440"/>
              <a:gd name="connsiteX98" fmla="*/ 1243877 w 6230568"/>
              <a:gd name="connsiteY98" fmla="*/ 574464 h 4239440"/>
              <a:gd name="connsiteX99" fmla="*/ 1291678 w 6230568"/>
              <a:gd name="connsiteY99" fmla="*/ 566434 h 4239440"/>
              <a:gd name="connsiteX100" fmla="*/ 1797596 w 6230568"/>
              <a:gd name="connsiteY100" fmla="*/ 476952 h 4239440"/>
              <a:gd name="connsiteX101" fmla="*/ 1895491 w 6230568"/>
              <a:gd name="connsiteY101" fmla="*/ 432593 h 4239440"/>
              <a:gd name="connsiteX102" fmla="*/ 1782682 w 6230568"/>
              <a:gd name="connsiteY102" fmla="*/ 423033 h 4239440"/>
              <a:gd name="connsiteX103" fmla="*/ 1406781 w 6230568"/>
              <a:gd name="connsiteY103" fmla="*/ 449419 h 4239440"/>
              <a:gd name="connsiteX104" fmla="*/ 1662226 w 6230568"/>
              <a:gd name="connsiteY104" fmla="*/ 393970 h 4239440"/>
              <a:gd name="connsiteX105" fmla="*/ 1383837 w 6230568"/>
              <a:gd name="connsiteY105" fmla="*/ 376762 h 4239440"/>
              <a:gd name="connsiteX106" fmla="*/ 1318063 w 6230568"/>
              <a:gd name="connsiteY106" fmla="*/ 333168 h 4239440"/>
              <a:gd name="connsiteX107" fmla="*/ 1365099 w 6230568"/>
              <a:gd name="connsiteY107" fmla="*/ 290722 h 4239440"/>
              <a:gd name="connsiteX108" fmla="*/ 1536798 w 6230568"/>
              <a:gd name="connsiteY108" fmla="*/ 244069 h 4239440"/>
              <a:gd name="connsiteX109" fmla="*/ 1711938 w 6230568"/>
              <a:gd name="connsiteY109" fmla="*/ 175619 h 4239440"/>
              <a:gd name="connsiteX110" fmla="*/ 2273687 w 6230568"/>
              <a:gd name="connsiteY110" fmla="*/ 78488 h 4239440"/>
              <a:gd name="connsiteX111" fmla="*/ 2646913 w 6230568"/>
              <a:gd name="connsiteY111" fmla="*/ 46749 h 4239440"/>
              <a:gd name="connsiteX112" fmla="*/ 3362388 w 6230568"/>
              <a:gd name="connsiteY112" fmla="*/ 861 h 423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230568" h="4239440">
                <a:moveTo>
                  <a:pt x="3362388" y="861"/>
                </a:moveTo>
                <a:cubicBezTo>
                  <a:pt x="3584946" y="-3346"/>
                  <a:pt x="3805210" y="8891"/>
                  <a:pt x="4026621" y="15392"/>
                </a:cubicBezTo>
                <a:cubicBezTo>
                  <a:pt x="4388374" y="26482"/>
                  <a:pt x="4752039" y="26099"/>
                  <a:pt x="5114556" y="34130"/>
                </a:cubicBezTo>
                <a:cubicBezTo>
                  <a:pt x="5340556" y="39101"/>
                  <a:pt x="5563879" y="57074"/>
                  <a:pt x="5776495" y="112905"/>
                </a:cubicBezTo>
                <a:cubicBezTo>
                  <a:pt x="5806322" y="120935"/>
                  <a:pt x="5839973" y="122465"/>
                  <a:pt x="5862918" y="141585"/>
                </a:cubicBezTo>
                <a:cubicBezTo>
                  <a:pt x="5888539" y="162999"/>
                  <a:pt x="5878214" y="194356"/>
                  <a:pt x="5840738" y="200475"/>
                </a:cubicBezTo>
                <a:cubicBezTo>
                  <a:pt x="5792938" y="208505"/>
                  <a:pt x="5743991" y="210800"/>
                  <a:pt x="5691219" y="216153"/>
                </a:cubicBezTo>
                <a:cubicBezTo>
                  <a:pt x="5711486" y="245598"/>
                  <a:pt x="5760434" y="223419"/>
                  <a:pt x="5773053" y="260130"/>
                </a:cubicBezTo>
                <a:cubicBezTo>
                  <a:pt x="5716458" y="285368"/>
                  <a:pt x="5648008" y="268925"/>
                  <a:pt x="5593324" y="293781"/>
                </a:cubicBezTo>
                <a:cubicBezTo>
                  <a:pt x="5594854" y="310989"/>
                  <a:pt x="5607090" y="312519"/>
                  <a:pt x="5617033" y="317108"/>
                </a:cubicBezTo>
                <a:cubicBezTo>
                  <a:pt x="5626976" y="321314"/>
                  <a:pt x="5651831" y="315196"/>
                  <a:pt x="5641124" y="339287"/>
                </a:cubicBezTo>
                <a:cubicBezTo>
                  <a:pt x="5527551" y="353818"/>
                  <a:pt x="5418949" y="403148"/>
                  <a:pt x="5299256" y="396265"/>
                </a:cubicBezTo>
                <a:cubicBezTo>
                  <a:pt x="5447247" y="409649"/>
                  <a:pt x="5572292" y="464333"/>
                  <a:pt x="5703073" y="500661"/>
                </a:cubicBezTo>
                <a:cubicBezTo>
                  <a:pt x="5697720" y="543490"/>
                  <a:pt x="5644949" y="526282"/>
                  <a:pt x="5629652" y="556874"/>
                </a:cubicBezTo>
                <a:cubicBezTo>
                  <a:pt x="5713398" y="578288"/>
                  <a:pt x="5793703" y="603527"/>
                  <a:pt x="5862918" y="645591"/>
                </a:cubicBezTo>
                <a:cubicBezTo>
                  <a:pt x="5925250" y="683449"/>
                  <a:pt x="5984521" y="725131"/>
                  <a:pt x="6052207" y="756106"/>
                </a:cubicBezTo>
                <a:cubicBezTo>
                  <a:pt x="6123334" y="788611"/>
                  <a:pt x="6166545" y="830293"/>
                  <a:pt x="6158515" y="901419"/>
                </a:cubicBezTo>
                <a:cubicBezTo>
                  <a:pt x="6155073" y="930482"/>
                  <a:pt x="6164251" y="954955"/>
                  <a:pt x="6195990" y="966427"/>
                </a:cubicBezTo>
                <a:cubicBezTo>
                  <a:pt x="6235378" y="980576"/>
                  <a:pt x="6231172" y="1001990"/>
                  <a:pt x="6229642" y="1034878"/>
                </a:cubicBezTo>
                <a:cubicBezTo>
                  <a:pt x="6227347" y="1074265"/>
                  <a:pt x="6207080" y="1089562"/>
                  <a:pt x="6171516" y="1102946"/>
                </a:cubicBezTo>
                <a:cubicBezTo>
                  <a:pt x="6120657" y="1121682"/>
                  <a:pt x="6120274" y="1150745"/>
                  <a:pt x="6133659" y="1185545"/>
                </a:cubicBezTo>
                <a:cubicBezTo>
                  <a:pt x="6140925" y="1204664"/>
                  <a:pt x="6152014" y="1219961"/>
                  <a:pt x="6168458" y="1234110"/>
                </a:cubicBezTo>
                <a:cubicBezTo>
                  <a:pt x="6225435" y="1283439"/>
                  <a:pt x="6225053" y="1284204"/>
                  <a:pt x="6169222" y="1342712"/>
                </a:cubicBezTo>
                <a:cubicBezTo>
                  <a:pt x="6154308" y="1358390"/>
                  <a:pt x="6138247" y="1368715"/>
                  <a:pt x="6145131" y="1393954"/>
                </a:cubicBezTo>
                <a:cubicBezTo>
                  <a:pt x="6168458" y="1477700"/>
                  <a:pt x="6165398" y="1477700"/>
                  <a:pt x="6071709" y="1505233"/>
                </a:cubicBezTo>
                <a:cubicBezTo>
                  <a:pt x="6050295" y="1511734"/>
                  <a:pt x="6021615" y="1505998"/>
                  <a:pt x="6009378" y="1530089"/>
                </a:cubicBezTo>
                <a:cubicBezTo>
                  <a:pt x="6017026" y="1547680"/>
                  <a:pt x="5999053" y="1972146"/>
                  <a:pt x="6015879" y="1979030"/>
                </a:cubicBezTo>
                <a:cubicBezTo>
                  <a:pt x="6147425" y="2032948"/>
                  <a:pt x="6163868" y="2096427"/>
                  <a:pt x="6061385" y="2196234"/>
                </a:cubicBezTo>
                <a:cubicBezTo>
                  <a:pt x="5992552" y="2263155"/>
                  <a:pt x="6000582" y="2372522"/>
                  <a:pt x="6029263" y="2440972"/>
                </a:cubicBezTo>
                <a:cubicBezTo>
                  <a:pt x="6137482" y="2471182"/>
                  <a:pt x="6113774" y="2551486"/>
                  <a:pt x="6135571" y="2621848"/>
                </a:cubicBezTo>
                <a:cubicBezTo>
                  <a:pt x="6151632" y="2674620"/>
                  <a:pt x="6088535" y="2667354"/>
                  <a:pt x="6091594" y="2691446"/>
                </a:cubicBezTo>
                <a:cubicBezTo>
                  <a:pt x="6131364" y="2720508"/>
                  <a:pt x="6184518" y="2729686"/>
                  <a:pt x="6215493" y="2769456"/>
                </a:cubicBezTo>
                <a:cubicBezTo>
                  <a:pt x="6159662" y="2798518"/>
                  <a:pt x="6131364" y="2839435"/>
                  <a:pt x="6100389" y="2880352"/>
                </a:cubicBezTo>
                <a:cubicBezTo>
                  <a:pt x="6050295" y="2946890"/>
                  <a:pt x="5982227" y="3003103"/>
                  <a:pt x="5909953" y="3053963"/>
                </a:cubicBezTo>
                <a:cubicBezTo>
                  <a:pt x="5873243" y="3408068"/>
                  <a:pt x="5754698" y="3779763"/>
                  <a:pt x="5741696" y="3798118"/>
                </a:cubicBezTo>
                <a:cubicBezTo>
                  <a:pt x="5688160" y="3792764"/>
                  <a:pt x="5584146" y="4006910"/>
                  <a:pt x="5493899" y="4026795"/>
                </a:cubicBezTo>
                <a:cubicBezTo>
                  <a:pt x="5399063" y="4048592"/>
                  <a:pt x="3988763" y="4249736"/>
                  <a:pt x="3773471" y="4239028"/>
                </a:cubicBezTo>
                <a:cubicBezTo>
                  <a:pt x="2603319" y="4182050"/>
                  <a:pt x="2569285" y="4103275"/>
                  <a:pt x="2569285" y="4103275"/>
                </a:cubicBezTo>
                <a:cubicBezTo>
                  <a:pt x="2569285" y="4103275"/>
                  <a:pt x="2635823" y="4083773"/>
                  <a:pt x="2693948" y="4061593"/>
                </a:cubicBezTo>
                <a:cubicBezTo>
                  <a:pt x="2658767" y="4062741"/>
                  <a:pt x="2623587" y="4063505"/>
                  <a:pt x="2588788" y="4062358"/>
                </a:cubicBezTo>
                <a:cubicBezTo>
                  <a:pt x="2319193" y="4054328"/>
                  <a:pt x="2565461" y="4039414"/>
                  <a:pt x="2300073" y="4008822"/>
                </a:cubicBezTo>
                <a:cubicBezTo>
                  <a:pt x="1852280" y="3957198"/>
                  <a:pt x="1919582" y="3943813"/>
                  <a:pt x="1508500" y="3798118"/>
                </a:cubicBezTo>
                <a:cubicBezTo>
                  <a:pt x="1472171" y="3785116"/>
                  <a:pt x="1217109" y="3706342"/>
                  <a:pt x="1061089" y="3697546"/>
                </a:cubicBezTo>
                <a:cubicBezTo>
                  <a:pt x="1019790" y="3695252"/>
                  <a:pt x="974667" y="3696017"/>
                  <a:pt x="939102" y="3648216"/>
                </a:cubicBezTo>
                <a:cubicBezTo>
                  <a:pt x="1048088" y="3649746"/>
                  <a:pt x="1141776" y="3649746"/>
                  <a:pt x="1243495" y="3624890"/>
                </a:cubicBezTo>
                <a:cubicBezTo>
                  <a:pt x="1189194" y="3590473"/>
                  <a:pt x="1126862" y="3619919"/>
                  <a:pt x="1083651" y="3595827"/>
                </a:cubicBezTo>
                <a:cubicBezTo>
                  <a:pt x="1043116" y="3573648"/>
                  <a:pt x="1007935" y="3570589"/>
                  <a:pt x="966636" y="3605770"/>
                </a:cubicBezTo>
                <a:cubicBezTo>
                  <a:pt x="945221" y="3624125"/>
                  <a:pt x="907363" y="3620683"/>
                  <a:pt x="885566" y="3609976"/>
                </a:cubicBezTo>
                <a:cubicBezTo>
                  <a:pt x="768933" y="3552233"/>
                  <a:pt x="771610" y="3552998"/>
                  <a:pt x="641976" y="3567912"/>
                </a:cubicBezTo>
                <a:cubicBezTo>
                  <a:pt x="559377" y="3577089"/>
                  <a:pt x="475248" y="3593533"/>
                  <a:pt x="399533" y="3583590"/>
                </a:cubicBezTo>
                <a:cubicBezTo>
                  <a:pt x="389973" y="3561793"/>
                  <a:pt x="398385" y="3551851"/>
                  <a:pt x="409093" y="3548792"/>
                </a:cubicBezTo>
                <a:cubicBezTo>
                  <a:pt x="583468" y="3501374"/>
                  <a:pt x="615972" y="3447073"/>
                  <a:pt x="792642" y="3417628"/>
                </a:cubicBezTo>
                <a:cubicBezTo>
                  <a:pt x="805644" y="3384359"/>
                  <a:pt x="741400" y="3378622"/>
                  <a:pt x="771610" y="3345736"/>
                </a:cubicBezTo>
                <a:cubicBezTo>
                  <a:pt x="826676" y="3320115"/>
                  <a:pt x="891302" y="3350325"/>
                  <a:pt x="945986" y="3317056"/>
                </a:cubicBezTo>
                <a:cubicBezTo>
                  <a:pt x="936426" y="3293347"/>
                  <a:pt x="890537" y="3310555"/>
                  <a:pt x="892449" y="3285316"/>
                </a:cubicBezTo>
                <a:cubicBezTo>
                  <a:pt x="894744" y="3256254"/>
                  <a:pt x="926866" y="3260843"/>
                  <a:pt x="949045" y="3262755"/>
                </a:cubicBezTo>
                <a:cubicBezTo>
                  <a:pt x="1056500" y="3272697"/>
                  <a:pt x="1149806" y="3218396"/>
                  <a:pt x="1252673" y="3200041"/>
                </a:cubicBezTo>
                <a:cubicBezTo>
                  <a:pt x="1142923" y="3154152"/>
                  <a:pt x="503164" y="3190863"/>
                  <a:pt x="388825" y="3176714"/>
                </a:cubicBezTo>
                <a:cubicBezTo>
                  <a:pt x="269133" y="3162183"/>
                  <a:pt x="78697" y="3123560"/>
                  <a:pt x="127644" y="3111323"/>
                </a:cubicBezTo>
                <a:cubicBezTo>
                  <a:pt x="183093" y="3097175"/>
                  <a:pt x="380795" y="2929300"/>
                  <a:pt x="437008" y="2921652"/>
                </a:cubicBezTo>
                <a:cubicBezTo>
                  <a:pt x="502399" y="2912857"/>
                  <a:pt x="515401" y="2901002"/>
                  <a:pt x="601441" y="2840965"/>
                </a:cubicBezTo>
                <a:cubicBezTo>
                  <a:pt x="658037" y="2801577"/>
                  <a:pt x="422477" y="2887235"/>
                  <a:pt x="330700" y="2859320"/>
                </a:cubicBezTo>
                <a:cubicBezTo>
                  <a:pt x="297049" y="2848995"/>
                  <a:pt x="534521" y="2740010"/>
                  <a:pt x="534521" y="2720126"/>
                </a:cubicBezTo>
                <a:cubicBezTo>
                  <a:pt x="534521" y="2699093"/>
                  <a:pt x="513106" y="2694505"/>
                  <a:pt x="492839" y="2694505"/>
                </a:cubicBezTo>
                <a:cubicBezTo>
                  <a:pt x="447715" y="2694505"/>
                  <a:pt x="461482" y="2676149"/>
                  <a:pt x="416358" y="2677297"/>
                </a:cubicBezTo>
                <a:cubicBezTo>
                  <a:pt x="548670" y="2624143"/>
                  <a:pt x="630504" y="2638292"/>
                  <a:pt x="761285" y="2589726"/>
                </a:cubicBezTo>
                <a:cubicBezTo>
                  <a:pt x="825147" y="2566017"/>
                  <a:pt x="599147" y="2487242"/>
                  <a:pt x="664920" y="2466593"/>
                </a:cubicBezTo>
                <a:cubicBezTo>
                  <a:pt x="689776" y="2458562"/>
                  <a:pt x="723045" y="2466975"/>
                  <a:pt x="740253" y="2438677"/>
                </a:cubicBezTo>
                <a:cubicBezTo>
                  <a:pt x="713103" y="2416116"/>
                  <a:pt x="677157" y="2426058"/>
                  <a:pt x="650006" y="2435236"/>
                </a:cubicBezTo>
                <a:cubicBezTo>
                  <a:pt x="580791" y="2458945"/>
                  <a:pt x="585763" y="2453209"/>
                  <a:pt x="578879" y="2435618"/>
                </a:cubicBezTo>
                <a:cubicBezTo>
                  <a:pt x="556318" y="2375581"/>
                  <a:pt x="500487" y="2394701"/>
                  <a:pt x="451157" y="2404644"/>
                </a:cubicBezTo>
                <a:cubicBezTo>
                  <a:pt x="302020" y="2434471"/>
                  <a:pt x="150971" y="2426058"/>
                  <a:pt x="2216" y="2456650"/>
                </a:cubicBezTo>
                <a:cubicBezTo>
                  <a:pt x="-13844" y="2460092"/>
                  <a:pt x="61489" y="2391642"/>
                  <a:pt x="97052" y="2383611"/>
                </a:cubicBezTo>
                <a:cubicBezTo>
                  <a:pt x="135675" y="2375199"/>
                  <a:pt x="183093" y="2381317"/>
                  <a:pt x="210626" y="2341930"/>
                </a:cubicBezTo>
                <a:cubicBezTo>
                  <a:pt x="161678" y="2331987"/>
                  <a:pt x="105848" y="2351107"/>
                  <a:pt x="57282" y="2319750"/>
                </a:cubicBezTo>
                <a:cubicBezTo>
                  <a:pt x="165120" y="2276539"/>
                  <a:pt x="272575" y="2278068"/>
                  <a:pt x="365499" y="2250153"/>
                </a:cubicBezTo>
                <a:cubicBezTo>
                  <a:pt x="373912" y="2198529"/>
                  <a:pt x="312727" y="2217266"/>
                  <a:pt x="290548" y="2187821"/>
                </a:cubicBezTo>
                <a:cubicBezTo>
                  <a:pt x="990345" y="2137344"/>
                  <a:pt x="599529" y="1988207"/>
                  <a:pt x="482896" y="1906755"/>
                </a:cubicBezTo>
                <a:cubicBezTo>
                  <a:pt x="443891" y="1879605"/>
                  <a:pt x="853827" y="1750735"/>
                  <a:pt x="867211" y="1747294"/>
                </a:cubicBezTo>
                <a:cubicBezTo>
                  <a:pt x="901245" y="1739263"/>
                  <a:pt x="1036233" y="1744999"/>
                  <a:pt x="1063766" y="1734674"/>
                </a:cubicBezTo>
                <a:cubicBezTo>
                  <a:pt x="1098947" y="1721673"/>
                  <a:pt x="982696" y="1699111"/>
                  <a:pt x="1008701" y="1683432"/>
                </a:cubicBezTo>
                <a:cubicBezTo>
                  <a:pt x="1191107" y="1572918"/>
                  <a:pt x="1204107" y="1406573"/>
                  <a:pt x="1152865" y="1394719"/>
                </a:cubicBezTo>
                <a:cubicBezTo>
                  <a:pt x="1099712" y="1382482"/>
                  <a:pt x="1047706" y="1392042"/>
                  <a:pt x="998376" y="1411927"/>
                </a:cubicBezTo>
                <a:cubicBezTo>
                  <a:pt x="918070" y="1444431"/>
                  <a:pt x="362057" y="1398160"/>
                  <a:pt x="206419" y="1424164"/>
                </a:cubicBezTo>
                <a:cubicBezTo>
                  <a:pt x="182710" y="1427988"/>
                  <a:pt x="150589" y="1445196"/>
                  <a:pt x="128027" y="1413074"/>
                </a:cubicBezTo>
                <a:cubicBezTo>
                  <a:pt x="288254" y="1309060"/>
                  <a:pt x="493986" y="1338888"/>
                  <a:pt x="672950" y="1268143"/>
                </a:cubicBezTo>
                <a:cubicBezTo>
                  <a:pt x="602588" y="1219578"/>
                  <a:pt x="531079" y="1221873"/>
                  <a:pt x="457658" y="1229138"/>
                </a:cubicBezTo>
                <a:cubicBezTo>
                  <a:pt x="438538" y="1231050"/>
                  <a:pt x="412534" y="1233727"/>
                  <a:pt x="407945" y="1213459"/>
                </a:cubicBezTo>
                <a:cubicBezTo>
                  <a:pt x="402209" y="1187838"/>
                  <a:pt x="433184" y="1183250"/>
                  <a:pt x="453451" y="1172924"/>
                </a:cubicBezTo>
                <a:cubicBezTo>
                  <a:pt x="484426" y="1156863"/>
                  <a:pt x="530314" y="1175984"/>
                  <a:pt x="568172" y="1132007"/>
                </a:cubicBezTo>
                <a:cubicBezTo>
                  <a:pt x="453451" y="1142333"/>
                  <a:pt x="356704" y="1160305"/>
                  <a:pt x="255367" y="1190898"/>
                </a:cubicBezTo>
                <a:cubicBezTo>
                  <a:pt x="264162" y="1163747"/>
                  <a:pt x="294754" y="1151128"/>
                  <a:pt x="277546" y="1128567"/>
                </a:cubicBezTo>
                <a:cubicBezTo>
                  <a:pt x="264545" y="1111740"/>
                  <a:pt x="227452" y="1103709"/>
                  <a:pt x="246572" y="1072353"/>
                </a:cubicBezTo>
                <a:cubicBezTo>
                  <a:pt x="300490" y="1039083"/>
                  <a:pt x="376971" y="1047879"/>
                  <a:pt x="422859" y="1000078"/>
                </a:cubicBezTo>
                <a:cubicBezTo>
                  <a:pt x="487868" y="932012"/>
                  <a:pt x="588822" y="908684"/>
                  <a:pt x="668362" y="858972"/>
                </a:cubicBezTo>
                <a:cubicBezTo>
                  <a:pt x="694747" y="842911"/>
                  <a:pt x="867976" y="786699"/>
                  <a:pt x="914629" y="768725"/>
                </a:cubicBezTo>
                <a:cubicBezTo>
                  <a:pt x="979637" y="743486"/>
                  <a:pt x="1053823" y="734691"/>
                  <a:pt x="1117684" y="688420"/>
                </a:cubicBezTo>
                <a:cubicBezTo>
                  <a:pt x="1054970" y="678860"/>
                  <a:pt x="1004112" y="722072"/>
                  <a:pt x="928778" y="701040"/>
                </a:cubicBezTo>
                <a:cubicBezTo>
                  <a:pt x="1048088" y="656299"/>
                  <a:pt x="1157454" y="636031"/>
                  <a:pt x="1243877" y="574464"/>
                </a:cubicBezTo>
                <a:cubicBezTo>
                  <a:pt x="1254585" y="566816"/>
                  <a:pt x="1275617" y="569111"/>
                  <a:pt x="1291678" y="566434"/>
                </a:cubicBezTo>
                <a:cubicBezTo>
                  <a:pt x="1460699" y="539283"/>
                  <a:pt x="1630486" y="516339"/>
                  <a:pt x="1797596" y="476952"/>
                </a:cubicBezTo>
                <a:cubicBezTo>
                  <a:pt x="1835454" y="467774"/>
                  <a:pt x="1902374" y="465480"/>
                  <a:pt x="1895491" y="432593"/>
                </a:cubicBezTo>
                <a:cubicBezTo>
                  <a:pt x="1885166" y="383263"/>
                  <a:pt x="1822835" y="418444"/>
                  <a:pt x="1782682" y="423033"/>
                </a:cubicBezTo>
                <a:cubicBezTo>
                  <a:pt x="1658019" y="437947"/>
                  <a:pt x="1533356" y="463950"/>
                  <a:pt x="1406781" y="449419"/>
                </a:cubicBezTo>
                <a:cubicBezTo>
                  <a:pt x="1492056" y="431064"/>
                  <a:pt x="1576950" y="412326"/>
                  <a:pt x="1662226" y="393970"/>
                </a:cubicBezTo>
                <a:cubicBezTo>
                  <a:pt x="1564330" y="400471"/>
                  <a:pt x="1479055" y="357642"/>
                  <a:pt x="1383837" y="376762"/>
                </a:cubicBezTo>
                <a:cubicBezTo>
                  <a:pt x="1353244" y="382881"/>
                  <a:pt x="1321123" y="363378"/>
                  <a:pt x="1318063" y="333168"/>
                </a:cubicBezTo>
                <a:cubicBezTo>
                  <a:pt x="1314622" y="309077"/>
                  <a:pt x="1343302" y="298370"/>
                  <a:pt x="1365099" y="290722"/>
                </a:cubicBezTo>
                <a:cubicBezTo>
                  <a:pt x="1420930" y="271219"/>
                  <a:pt x="1465288" y="213477"/>
                  <a:pt x="1536798" y="244069"/>
                </a:cubicBezTo>
                <a:cubicBezTo>
                  <a:pt x="1581921" y="195886"/>
                  <a:pt x="1653813" y="188238"/>
                  <a:pt x="1711938" y="175619"/>
                </a:cubicBezTo>
                <a:cubicBezTo>
                  <a:pt x="1897403" y="135849"/>
                  <a:pt x="2085546" y="104874"/>
                  <a:pt x="2273687" y="78488"/>
                </a:cubicBezTo>
                <a:cubicBezTo>
                  <a:pt x="2397204" y="61280"/>
                  <a:pt x="2524544" y="68546"/>
                  <a:pt x="2646913" y="46749"/>
                </a:cubicBezTo>
                <a:cubicBezTo>
                  <a:pt x="2886297" y="4302"/>
                  <a:pt x="3124151" y="5450"/>
                  <a:pt x="3362388" y="861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0BFDFC-8F9B-9B47-ADF8-67694AB32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5427"/>
            <a:ext cx="3733800" cy="4024310"/>
          </a:xfrm>
        </p:spPr>
        <p:txBody>
          <a:bodyPr>
            <a:normAutofit/>
          </a:bodyPr>
          <a:lstStyle/>
          <a:p>
            <a:r>
              <a:rPr lang="en-CN" dirty="0"/>
              <a:t>18 March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64027AB-4859-4208-A633-BEBDDCDEF6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1337746"/>
              </p:ext>
            </p:extLst>
          </p:nvPr>
        </p:nvGraphicFramePr>
        <p:xfrm>
          <a:off x="4702547" y="609600"/>
          <a:ext cx="6651253" cy="5567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8322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ECD6B-34A9-014B-9ED6-B66D3D86C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CN" sz="4000">
                <a:solidFill>
                  <a:srgbClr val="FFFFFF"/>
                </a:solidFill>
              </a:rPr>
              <a:t>Best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D3A95-77D2-4E49-8DB9-A57C7B905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CN" sz="2400" dirty="0"/>
              <a:t>Email to Mr. Spence by 23 May as a PDF.</a:t>
            </a:r>
          </a:p>
          <a:p>
            <a:pPr marL="0" indent="0">
              <a:buNone/>
            </a:pPr>
            <a:endParaRPr lang="en-CN" sz="2400" dirty="0"/>
          </a:p>
          <a:p>
            <a:pPr marL="0" indent="0">
              <a:buNone/>
            </a:pPr>
            <a:r>
              <a:rPr lang="en-CN" sz="2400" dirty="0"/>
              <a:t>Will be judged on visual appeal </a:t>
            </a:r>
            <a:r>
              <a:rPr lang="en-CN" sz="2400" dirty="0">
                <a:highlight>
                  <a:srgbClr val="FFFF00"/>
                </a:highlight>
              </a:rPr>
              <a:t>and</a:t>
            </a:r>
            <a:r>
              <a:rPr lang="en-CN" sz="2400" dirty="0"/>
              <a:t> the detail within.</a:t>
            </a:r>
          </a:p>
          <a:p>
            <a:pPr marL="0" indent="0">
              <a:buNone/>
            </a:pPr>
            <a:endParaRPr lang="en-CN" sz="2400" dirty="0"/>
          </a:p>
          <a:p>
            <a:pPr marL="0" indent="0">
              <a:buNone/>
            </a:pPr>
            <a:r>
              <a:rPr lang="en-CN" sz="2400" dirty="0"/>
              <a:t>They will be displayed around the school (you don’t have to put your name on it)</a:t>
            </a:r>
          </a:p>
          <a:p>
            <a:pPr marL="0" indent="0">
              <a:buNone/>
            </a:pPr>
            <a:endParaRPr lang="en-CN" sz="2400" dirty="0"/>
          </a:p>
          <a:p>
            <a:pPr marL="0" indent="0">
              <a:buNone/>
            </a:pPr>
            <a:r>
              <a:rPr lang="en-CN" sz="2400" dirty="0"/>
              <a:t>The best students will go out for dinner.</a:t>
            </a:r>
          </a:p>
          <a:p>
            <a:pPr marL="0" indent="0">
              <a:buNone/>
            </a:pPr>
            <a:endParaRPr lang="en-CN" sz="2400" dirty="0"/>
          </a:p>
        </p:txBody>
      </p:sp>
    </p:spTree>
    <p:extLst>
      <p:ext uri="{BB962C8B-B14F-4D97-AF65-F5344CB8AC3E}">
        <p14:creationId xmlns:p14="http://schemas.microsoft.com/office/powerpoint/2010/main" val="3449393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F323DE-A6C4-8D41-BD2C-AAB630B0E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CN" sz="5400"/>
              <a:t>Template Design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3A7D0-E585-F844-8997-893C512F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CN" sz="1700" dirty="0"/>
              <a:t>Everybody will use the same template this year.</a:t>
            </a:r>
          </a:p>
          <a:p>
            <a:r>
              <a:rPr lang="en-CN" sz="1700" dirty="0"/>
              <a:t>This is so we all get 4/4 marks.</a:t>
            </a:r>
          </a:p>
        </p:txBody>
      </p:sp>
      <p:pic>
        <p:nvPicPr>
          <p:cNvPr id="5" name="Picture 4" descr="A breakfast spread">
            <a:extLst>
              <a:ext uri="{FF2B5EF4-FFF2-40B4-BE49-F238E27FC236}">
                <a16:creationId xmlns:a16="http://schemas.microsoft.com/office/drawing/2014/main" id="{856B972C-F7A3-4D00-B292-B42C995ADD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11" r="19735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8496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C43AEC-7A41-C642-A6DF-4050B4DA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anchor="t">
            <a:normAutofit/>
          </a:bodyPr>
          <a:lstStyle/>
          <a:p>
            <a:r>
              <a:rPr lang="en-CN" sz="4000"/>
              <a:t>Questions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C3D0AE1-EF24-4E73-8CCA-DC44373E7B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352845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9134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80C049-44D0-41BB-A68A-35FE64DCB2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412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80BB26-0616-8D40-A9F6-934FD3F22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CN" sz="4000">
                <a:solidFill>
                  <a:srgbClr val="FFFFFF"/>
                </a:solidFill>
              </a:rPr>
              <a:t>Purpose of the Reflection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F13F4B4-CF33-4CD7-99C0-DF0A111B2F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2327601"/>
              </p:ext>
            </p:extLst>
          </p:nvPr>
        </p:nvGraphicFramePr>
        <p:xfrm>
          <a:off x="5155379" y="1065862"/>
          <a:ext cx="5744685" cy="472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760644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62369-F273-BF44-B7C1-758B67214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en-CN" sz="4800">
                <a:solidFill>
                  <a:schemeClr val="bg1"/>
                </a:solidFill>
              </a:rPr>
              <a:t>Areas to talk about: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D497C167-96AA-4D62-AB3A-466EBF11C4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8495935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8472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4C28683-31A6-43AA-A9CA-1D1C42553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FB580A-BA0E-4D5E-90F4-C42767A78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70A945-134A-B849-9CFC-9BF78A94F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275" y="3655371"/>
            <a:ext cx="9679449" cy="14631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>
                <a:solidFill>
                  <a:srgbClr val="FFFFFF"/>
                </a:solidFill>
              </a:rPr>
              <a:t>Marking Schedule</a:t>
            </a:r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B8F87BB-66A6-1647-81D3-5D0E6C0497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860"/>
          <a:stretch/>
        </p:blipFill>
        <p:spPr>
          <a:xfrm>
            <a:off x="20" y="820992"/>
            <a:ext cx="12191980" cy="2608009"/>
          </a:xfrm>
          <a:custGeom>
            <a:avLst/>
            <a:gdLst/>
            <a:ahLst/>
            <a:cxnLst/>
            <a:rect l="l" t="t" r="r" b="b"/>
            <a:pathLst>
              <a:path w="12192000" h="2608009">
                <a:moveTo>
                  <a:pt x="0" y="0"/>
                </a:moveTo>
                <a:lnTo>
                  <a:pt x="12192000" y="0"/>
                </a:lnTo>
                <a:lnTo>
                  <a:pt x="12192000" y="2608009"/>
                </a:lnTo>
                <a:lnTo>
                  <a:pt x="0" y="2608009"/>
                </a:lnTo>
                <a:close/>
              </a:path>
            </a:pathLst>
          </a:custGeom>
        </p:spPr>
      </p:pic>
      <p:sp>
        <p:nvSpPr>
          <p:cNvPr id="14" name="!!plus graphic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54" y="381391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!!dot graphic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3734" y="4043209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!!circle graphic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414" y="4558353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808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D5FC9-5107-A840-A5B2-9B5A786DA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CN" sz="4100"/>
              <a:t>Important things to 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29254-7888-FE47-8E0E-4456D2E21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CN" sz="2000"/>
              <a:t>They want to see initiative. Mention of your supervisor should not occur unless you are reacting to what they have advised. Never use any names.</a:t>
            </a:r>
          </a:p>
          <a:p>
            <a:r>
              <a:rPr lang="en-CN" sz="2000"/>
              <a:t>Why you selected the topic is fine, but link this to how it made you reflect on decision making. This will show the personal engagement part.</a:t>
            </a:r>
          </a:p>
          <a:p>
            <a:r>
              <a:rPr lang="en-CN" sz="2000"/>
              <a:t>Reflecting on your initial research methodology will demonstrate intellectual engagement. Reflect on early issues that have arisen with being able to find the material you need to answer your question.</a:t>
            </a:r>
          </a:p>
          <a:p>
            <a:r>
              <a:rPr lang="en-CN" sz="2000"/>
              <a:t>Reflections that are just a procedural list of tasks get the worst grade.</a:t>
            </a:r>
          </a:p>
        </p:txBody>
      </p:sp>
      <p:pic>
        <p:nvPicPr>
          <p:cNvPr id="5" name="Picture 4" descr="Pen placed on top of a signature line">
            <a:extLst>
              <a:ext uri="{FF2B5EF4-FFF2-40B4-BE49-F238E27FC236}">
                <a16:creationId xmlns:a16="http://schemas.microsoft.com/office/drawing/2014/main" id="{32F348F8-7963-4C2F-AA08-901C41E632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388" r="2493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2A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330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5BAC1-62E1-D94E-B293-0825321E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11" name="Content Placeholder 10" descr="Text&#10;&#10;Description automatically generated">
            <a:extLst>
              <a:ext uri="{FF2B5EF4-FFF2-40B4-BE49-F238E27FC236}">
                <a16:creationId xmlns:a16="http://schemas.microsoft.com/office/drawing/2014/main" id="{5E88A00D-6EC2-2E40-80B0-D2A1913D09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887" y="499527"/>
            <a:ext cx="10515600" cy="3603110"/>
          </a:xfr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1EBFF5BC-41B3-074A-9BB0-158EF3238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11944"/>
            <a:ext cx="12192000" cy="160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37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339</Words>
  <Application>Microsoft Macintosh PowerPoint</Application>
  <PresentationFormat>Widescreen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EE Assembly</vt:lpstr>
      <vt:lpstr>Best Plans</vt:lpstr>
      <vt:lpstr>Template Design</vt:lpstr>
      <vt:lpstr>Questions</vt:lpstr>
      <vt:lpstr>Purpose of the Reflection</vt:lpstr>
      <vt:lpstr>Areas to talk about:</vt:lpstr>
      <vt:lpstr>Marking Schedule</vt:lpstr>
      <vt:lpstr>Important things to remember</vt:lpstr>
      <vt:lpstr>PowerPoint Presentation</vt:lpstr>
      <vt:lpstr>PowerPoint Presentation</vt:lpstr>
      <vt:lpstr>18 March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 Assembly</dc:title>
  <dc:creator>Steven Spence 向南</dc:creator>
  <cp:lastModifiedBy>Steven Spence 向南</cp:lastModifiedBy>
  <cp:revision>2</cp:revision>
  <dcterms:created xsi:type="dcterms:W3CDTF">2022-02-28T00:36:42Z</dcterms:created>
  <dcterms:modified xsi:type="dcterms:W3CDTF">2023-02-09T01:00:20Z</dcterms:modified>
</cp:coreProperties>
</file>